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8" r:id="rId2"/>
  </p:sldMasterIdLst>
  <p:notesMasterIdLst>
    <p:notesMasterId r:id="rId36"/>
  </p:notesMasterIdLst>
  <p:handoutMasterIdLst>
    <p:handoutMasterId r:id="rId37"/>
  </p:handoutMasterIdLst>
  <p:sldIdLst>
    <p:sldId id="371" r:id="rId3"/>
    <p:sldId id="368" r:id="rId4"/>
    <p:sldId id="369" r:id="rId5"/>
    <p:sldId id="301" r:id="rId6"/>
    <p:sldId id="379" r:id="rId7"/>
    <p:sldId id="382" r:id="rId8"/>
    <p:sldId id="417" r:id="rId9"/>
    <p:sldId id="418" r:id="rId10"/>
    <p:sldId id="378" r:id="rId11"/>
    <p:sldId id="410" r:id="rId12"/>
    <p:sldId id="411" r:id="rId13"/>
    <p:sldId id="409" r:id="rId14"/>
    <p:sldId id="400" r:id="rId15"/>
    <p:sldId id="408" r:id="rId16"/>
    <p:sldId id="412" r:id="rId17"/>
    <p:sldId id="416" r:id="rId18"/>
    <p:sldId id="397" r:id="rId19"/>
    <p:sldId id="419" r:id="rId20"/>
    <p:sldId id="420" r:id="rId21"/>
    <p:sldId id="385" r:id="rId22"/>
    <p:sldId id="386" r:id="rId23"/>
    <p:sldId id="387" r:id="rId24"/>
    <p:sldId id="388" r:id="rId25"/>
    <p:sldId id="389" r:id="rId26"/>
    <p:sldId id="390" r:id="rId27"/>
    <p:sldId id="391" r:id="rId28"/>
    <p:sldId id="392" r:id="rId29"/>
    <p:sldId id="393" r:id="rId30"/>
    <p:sldId id="394" r:id="rId31"/>
    <p:sldId id="395" r:id="rId32"/>
    <p:sldId id="399" r:id="rId33"/>
    <p:sldId id="407" r:id="rId34"/>
    <p:sldId id="377" r:id="rId35"/>
  </p:sldIdLst>
  <p:sldSz cx="12192000" cy="6858000"/>
  <p:notesSz cx="6807200" cy="9939338"/>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5AA2"/>
    <a:srgbClr val="2351B4"/>
    <a:srgbClr val="154A9A"/>
    <a:srgbClr val="FFFFFF"/>
    <a:srgbClr val="20C7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391" autoAdjust="0"/>
  </p:normalViewPr>
  <p:slideViewPr>
    <p:cSldViewPr snapToGrid="0" showGuides="1">
      <p:cViewPr varScale="1">
        <p:scale>
          <a:sx n="107" d="100"/>
          <a:sy n="107" d="100"/>
        </p:scale>
        <p:origin x="636" y="108"/>
      </p:cViewPr>
      <p:guideLst>
        <p:guide orient="horz" pos="2160"/>
        <p:guide pos="3840"/>
      </p:guideLst>
    </p:cSldViewPr>
  </p:slideViewPr>
  <p:notesTextViewPr>
    <p:cViewPr>
      <p:scale>
        <a:sx n="1" d="1"/>
        <a:sy n="1" d="1"/>
      </p:scale>
      <p:origin x="0" y="0"/>
    </p:cViewPr>
  </p:notesTextViewPr>
  <p:sorterViewPr>
    <p:cViewPr>
      <p:scale>
        <a:sx n="73" d="100"/>
        <a:sy n="73" d="100"/>
      </p:scale>
      <p:origin x="0" y="0"/>
    </p:cViewPr>
  </p:sorterViewPr>
  <p:notesViewPr>
    <p:cSldViewPr snapToGrid="0" showGuides="1">
      <p:cViewPr varScale="1">
        <p:scale>
          <a:sx n="56" d="100"/>
          <a:sy n="56" d="100"/>
        </p:scale>
        <p:origin x="1653" y="5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B97D48C7-CB39-4287-B2B0-31DB58C486E9}"/>
              </a:ext>
            </a:extLst>
          </p:cNvPr>
          <p:cNvSpPr>
            <a:spLocks noGrp="1"/>
          </p:cNvSpPr>
          <p:nvPr>
            <p:ph type="hdr" sz="quarter"/>
          </p:nvPr>
        </p:nvSpPr>
        <p:spPr>
          <a:xfrm>
            <a:off x="0" y="0"/>
            <a:ext cx="2949787" cy="498693"/>
          </a:xfrm>
          <a:prstGeom prst="rect">
            <a:avLst/>
          </a:prstGeom>
        </p:spPr>
        <p:txBody>
          <a:bodyPr vert="horz" lIns="95688" tIns="47845" rIns="95688" bIns="47845" rtlCol="0"/>
          <a:lstStyle>
            <a:lvl1pPr algn="l">
              <a:defRPr sz="1300"/>
            </a:lvl1pPr>
          </a:lstStyle>
          <a:p>
            <a:endParaRPr lang="zh-CN" altLang="en-US"/>
          </a:p>
        </p:txBody>
      </p:sp>
      <p:sp>
        <p:nvSpPr>
          <p:cNvPr id="3" name="日期占位符 2">
            <a:extLst>
              <a:ext uri="{FF2B5EF4-FFF2-40B4-BE49-F238E27FC236}">
                <a16:creationId xmlns:a16="http://schemas.microsoft.com/office/drawing/2014/main" id="{B84BA7DB-E086-49CE-88D6-95AF30B6CB83}"/>
              </a:ext>
            </a:extLst>
          </p:cNvPr>
          <p:cNvSpPr>
            <a:spLocks noGrp="1"/>
          </p:cNvSpPr>
          <p:nvPr>
            <p:ph type="dt" sz="quarter" idx="1"/>
          </p:nvPr>
        </p:nvSpPr>
        <p:spPr>
          <a:xfrm>
            <a:off x="3855837" y="0"/>
            <a:ext cx="2949787" cy="498693"/>
          </a:xfrm>
          <a:prstGeom prst="rect">
            <a:avLst/>
          </a:prstGeom>
        </p:spPr>
        <p:txBody>
          <a:bodyPr vert="horz" lIns="95688" tIns="47845" rIns="95688" bIns="47845" rtlCol="0"/>
          <a:lstStyle>
            <a:lvl1pPr algn="r">
              <a:defRPr sz="1300"/>
            </a:lvl1pPr>
          </a:lstStyle>
          <a:p>
            <a:fld id="{85B555AA-7893-4A68-8A87-770B7D6F080E}" type="datetimeFigureOut">
              <a:rPr lang="zh-CN" altLang="en-US" smtClean="0"/>
              <a:t>2022/11/15</a:t>
            </a:fld>
            <a:endParaRPr lang="zh-CN" altLang="en-US"/>
          </a:p>
        </p:txBody>
      </p:sp>
      <p:sp>
        <p:nvSpPr>
          <p:cNvPr id="4" name="页脚占位符 3">
            <a:extLst>
              <a:ext uri="{FF2B5EF4-FFF2-40B4-BE49-F238E27FC236}">
                <a16:creationId xmlns:a16="http://schemas.microsoft.com/office/drawing/2014/main" id="{50717784-7679-4975-81E3-283825642383}"/>
              </a:ext>
            </a:extLst>
          </p:cNvPr>
          <p:cNvSpPr>
            <a:spLocks noGrp="1"/>
          </p:cNvSpPr>
          <p:nvPr>
            <p:ph type="ftr" sz="quarter" idx="2"/>
          </p:nvPr>
        </p:nvSpPr>
        <p:spPr>
          <a:xfrm>
            <a:off x="0" y="9440648"/>
            <a:ext cx="2949787" cy="498691"/>
          </a:xfrm>
          <a:prstGeom prst="rect">
            <a:avLst/>
          </a:prstGeom>
        </p:spPr>
        <p:txBody>
          <a:bodyPr vert="horz" lIns="95688" tIns="47845" rIns="95688" bIns="47845" rtlCol="0" anchor="b"/>
          <a:lstStyle>
            <a:lvl1pPr algn="l">
              <a:defRPr sz="1300"/>
            </a:lvl1pPr>
          </a:lstStyle>
          <a:p>
            <a:endParaRPr lang="zh-CN" altLang="en-US"/>
          </a:p>
        </p:txBody>
      </p:sp>
      <p:sp>
        <p:nvSpPr>
          <p:cNvPr id="5" name="灯片编号占位符 4">
            <a:extLst>
              <a:ext uri="{FF2B5EF4-FFF2-40B4-BE49-F238E27FC236}">
                <a16:creationId xmlns:a16="http://schemas.microsoft.com/office/drawing/2014/main" id="{811C278E-09F3-43CA-B32E-3E105D3AF84E}"/>
              </a:ext>
            </a:extLst>
          </p:cNvPr>
          <p:cNvSpPr>
            <a:spLocks noGrp="1"/>
          </p:cNvSpPr>
          <p:nvPr>
            <p:ph type="sldNum" sz="quarter" idx="3"/>
          </p:nvPr>
        </p:nvSpPr>
        <p:spPr>
          <a:xfrm>
            <a:off x="3855837" y="9440648"/>
            <a:ext cx="2949787" cy="498691"/>
          </a:xfrm>
          <a:prstGeom prst="rect">
            <a:avLst/>
          </a:prstGeom>
        </p:spPr>
        <p:txBody>
          <a:bodyPr vert="horz" lIns="95688" tIns="47845" rIns="95688" bIns="47845" rtlCol="0" anchor="b"/>
          <a:lstStyle>
            <a:lvl1pPr algn="r">
              <a:defRPr sz="1300"/>
            </a:lvl1pPr>
          </a:lstStyle>
          <a:p>
            <a:fld id="{EBEEF04C-CA78-4520-BDDC-8B4156F1E907}" type="slidenum">
              <a:rPr lang="zh-CN" altLang="en-US" smtClean="0"/>
              <a:t>‹#›</a:t>
            </a:fld>
            <a:endParaRPr lang="zh-CN" altLang="en-US"/>
          </a:p>
        </p:txBody>
      </p:sp>
    </p:spTree>
    <p:extLst>
      <p:ext uri="{BB962C8B-B14F-4D97-AF65-F5344CB8AC3E}">
        <p14:creationId xmlns:p14="http://schemas.microsoft.com/office/powerpoint/2010/main" val="4167505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9787" cy="498693"/>
          </a:xfrm>
          <a:prstGeom prst="rect">
            <a:avLst/>
          </a:prstGeom>
        </p:spPr>
        <p:txBody>
          <a:bodyPr vert="horz" lIns="95688" tIns="47845" rIns="95688" bIns="47845" rtlCol="0"/>
          <a:lstStyle>
            <a:lvl1pPr algn="l">
              <a:defRPr sz="1300"/>
            </a:lvl1pPr>
          </a:lstStyle>
          <a:p>
            <a:endParaRPr lang="zh-CN" altLang="en-US"/>
          </a:p>
        </p:txBody>
      </p:sp>
      <p:sp>
        <p:nvSpPr>
          <p:cNvPr id="3" name="日期占位符 2"/>
          <p:cNvSpPr>
            <a:spLocks noGrp="1"/>
          </p:cNvSpPr>
          <p:nvPr>
            <p:ph type="dt" idx="1"/>
          </p:nvPr>
        </p:nvSpPr>
        <p:spPr>
          <a:xfrm>
            <a:off x="3855837" y="0"/>
            <a:ext cx="2949787" cy="498693"/>
          </a:xfrm>
          <a:prstGeom prst="rect">
            <a:avLst/>
          </a:prstGeom>
        </p:spPr>
        <p:txBody>
          <a:bodyPr vert="horz" lIns="95688" tIns="47845" rIns="95688" bIns="47845" rtlCol="0"/>
          <a:lstStyle>
            <a:lvl1pPr algn="r">
              <a:defRPr sz="1300"/>
            </a:lvl1pPr>
          </a:lstStyle>
          <a:p>
            <a:fld id="{8FDF6F61-1C18-456B-A9A4-B216A9499A43}" type="datetimeFigureOut">
              <a:rPr lang="zh-CN" altLang="en-US" smtClean="0"/>
              <a:t>2022/11/15</a:t>
            </a:fld>
            <a:endParaRPr lang="zh-CN" altLang="en-US"/>
          </a:p>
        </p:txBody>
      </p:sp>
      <p:sp>
        <p:nvSpPr>
          <p:cNvPr id="4" name="幻灯片图像占位符 3"/>
          <p:cNvSpPr>
            <a:spLocks noGrp="1" noRot="1" noChangeAspect="1"/>
          </p:cNvSpPr>
          <p:nvPr>
            <p:ph type="sldImg" idx="2"/>
          </p:nvPr>
        </p:nvSpPr>
        <p:spPr>
          <a:xfrm>
            <a:off x="423863" y="1243013"/>
            <a:ext cx="5959475" cy="3352800"/>
          </a:xfrm>
          <a:prstGeom prst="rect">
            <a:avLst/>
          </a:prstGeom>
          <a:noFill/>
          <a:ln w="12700">
            <a:solidFill>
              <a:prstClr val="black"/>
            </a:solidFill>
          </a:ln>
        </p:spPr>
        <p:txBody>
          <a:bodyPr vert="horz" lIns="95688" tIns="47845" rIns="95688" bIns="47845" rtlCol="0" anchor="ctr"/>
          <a:lstStyle/>
          <a:p>
            <a:endParaRPr lang="zh-CN" altLang="en-US"/>
          </a:p>
        </p:txBody>
      </p:sp>
      <p:sp>
        <p:nvSpPr>
          <p:cNvPr id="5" name="备注占位符 4"/>
          <p:cNvSpPr>
            <a:spLocks noGrp="1"/>
          </p:cNvSpPr>
          <p:nvPr>
            <p:ph type="body" sz="quarter" idx="3"/>
          </p:nvPr>
        </p:nvSpPr>
        <p:spPr>
          <a:xfrm>
            <a:off x="680721" y="4783307"/>
            <a:ext cx="5445760" cy="3913614"/>
          </a:xfrm>
          <a:prstGeom prst="rect">
            <a:avLst/>
          </a:prstGeom>
        </p:spPr>
        <p:txBody>
          <a:bodyPr vert="horz" lIns="95688" tIns="47845" rIns="95688" bIns="47845"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9440648"/>
            <a:ext cx="2949787" cy="498691"/>
          </a:xfrm>
          <a:prstGeom prst="rect">
            <a:avLst/>
          </a:prstGeom>
        </p:spPr>
        <p:txBody>
          <a:bodyPr vert="horz" lIns="95688" tIns="47845" rIns="95688" bIns="47845"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3855837" y="9440648"/>
            <a:ext cx="2949787" cy="498691"/>
          </a:xfrm>
          <a:prstGeom prst="rect">
            <a:avLst/>
          </a:prstGeom>
        </p:spPr>
        <p:txBody>
          <a:bodyPr vert="horz" lIns="95688" tIns="47845" rIns="95688" bIns="47845" rtlCol="0" anchor="b"/>
          <a:lstStyle>
            <a:lvl1pPr algn="r">
              <a:defRPr sz="1300"/>
            </a:lvl1pPr>
          </a:lstStyle>
          <a:p>
            <a:fld id="{173A110A-C925-4554-B7C8-30C8FEDDE0CF}" type="slidenum">
              <a:rPr lang="zh-CN" altLang="en-US" smtClean="0"/>
              <a:t>‹#›</a:t>
            </a:fld>
            <a:endParaRPr lang="zh-CN" altLang="en-US"/>
          </a:p>
        </p:txBody>
      </p:sp>
    </p:spTree>
    <p:extLst>
      <p:ext uri="{BB962C8B-B14F-4D97-AF65-F5344CB8AC3E}">
        <p14:creationId xmlns:p14="http://schemas.microsoft.com/office/powerpoint/2010/main" val="3040800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A5FCDD1-A3F8-408E-AFE1-FF0FA00A6B22}" type="slidenum">
              <a:rPr lang="zh-CN" altLang="en-US" smtClean="0"/>
              <a:t>1</a:t>
            </a:fld>
            <a:endParaRPr lang="zh-CN" altLang="en-US"/>
          </a:p>
        </p:txBody>
      </p:sp>
    </p:spTree>
    <p:extLst>
      <p:ext uri="{BB962C8B-B14F-4D97-AF65-F5344CB8AC3E}">
        <p14:creationId xmlns:p14="http://schemas.microsoft.com/office/powerpoint/2010/main" val="2848389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14</a:t>
            </a:fld>
            <a:endParaRPr lang="zh-CN" altLang="en-US" dirty="0"/>
          </a:p>
        </p:txBody>
      </p:sp>
    </p:spTree>
    <p:extLst>
      <p:ext uri="{BB962C8B-B14F-4D97-AF65-F5344CB8AC3E}">
        <p14:creationId xmlns:p14="http://schemas.microsoft.com/office/powerpoint/2010/main" val="4116418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15</a:t>
            </a:fld>
            <a:endParaRPr lang="zh-CN" altLang="en-US" dirty="0"/>
          </a:p>
        </p:txBody>
      </p:sp>
    </p:spTree>
    <p:extLst>
      <p:ext uri="{BB962C8B-B14F-4D97-AF65-F5344CB8AC3E}">
        <p14:creationId xmlns:p14="http://schemas.microsoft.com/office/powerpoint/2010/main" val="2956381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16</a:t>
            </a:fld>
            <a:endParaRPr lang="zh-CN" altLang="en-US"/>
          </a:p>
        </p:txBody>
      </p:sp>
    </p:spTree>
    <p:extLst>
      <p:ext uri="{BB962C8B-B14F-4D97-AF65-F5344CB8AC3E}">
        <p14:creationId xmlns:p14="http://schemas.microsoft.com/office/powerpoint/2010/main" val="1620292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18</a:t>
            </a:fld>
            <a:endParaRPr lang="zh-CN" altLang="en-US" dirty="0"/>
          </a:p>
        </p:txBody>
      </p:sp>
    </p:spTree>
    <p:extLst>
      <p:ext uri="{BB962C8B-B14F-4D97-AF65-F5344CB8AC3E}">
        <p14:creationId xmlns:p14="http://schemas.microsoft.com/office/powerpoint/2010/main" val="890398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19</a:t>
            </a:fld>
            <a:endParaRPr lang="zh-CN" altLang="en-US" dirty="0"/>
          </a:p>
        </p:txBody>
      </p:sp>
    </p:spTree>
    <p:extLst>
      <p:ext uri="{BB962C8B-B14F-4D97-AF65-F5344CB8AC3E}">
        <p14:creationId xmlns:p14="http://schemas.microsoft.com/office/powerpoint/2010/main" val="2290135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20</a:t>
            </a:fld>
            <a:endParaRPr lang="zh-CN" altLang="en-US" dirty="0"/>
          </a:p>
        </p:txBody>
      </p:sp>
    </p:spTree>
    <p:extLst>
      <p:ext uri="{BB962C8B-B14F-4D97-AF65-F5344CB8AC3E}">
        <p14:creationId xmlns:p14="http://schemas.microsoft.com/office/powerpoint/2010/main" val="52427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21</a:t>
            </a:fld>
            <a:endParaRPr lang="zh-CN" altLang="en-US" dirty="0"/>
          </a:p>
        </p:txBody>
      </p:sp>
    </p:spTree>
    <p:extLst>
      <p:ext uri="{BB962C8B-B14F-4D97-AF65-F5344CB8AC3E}">
        <p14:creationId xmlns:p14="http://schemas.microsoft.com/office/powerpoint/2010/main" val="4214073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22</a:t>
            </a:fld>
            <a:endParaRPr lang="zh-CN" altLang="en-US" dirty="0"/>
          </a:p>
        </p:txBody>
      </p:sp>
    </p:spTree>
    <p:extLst>
      <p:ext uri="{BB962C8B-B14F-4D97-AF65-F5344CB8AC3E}">
        <p14:creationId xmlns:p14="http://schemas.microsoft.com/office/powerpoint/2010/main" val="1751658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23</a:t>
            </a:fld>
            <a:endParaRPr lang="zh-CN" altLang="en-US" dirty="0"/>
          </a:p>
        </p:txBody>
      </p:sp>
    </p:spTree>
    <p:extLst>
      <p:ext uri="{BB962C8B-B14F-4D97-AF65-F5344CB8AC3E}">
        <p14:creationId xmlns:p14="http://schemas.microsoft.com/office/powerpoint/2010/main" val="480667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24</a:t>
            </a:fld>
            <a:endParaRPr lang="zh-CN" altLang="en-US" dirty="0"/>
          </a:p>
        </p:txBody>
      </p:sp>
    </p:spTree>
    <p:extLst>
      <p:ext uri="{BB962C8B-B14F-4D97-AF65-F5344CB8AC3E}">
        <p14:creationId xmlns:p14="http://schemas.microsoft.com/office/powerpoint/2010/main" val="2274104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5</a:t>
            </a:fld>
            <a:endParaRPr lang="zh-CN" altLang="en-US" dirty="0"/>
          </a:p>
        </p:txBody>
      </p:sp>
    </p:spTree>
    <p:extLst>
      <p:ext uri="{BB962C8B-B14F-4D97-AF65-F5344CB8AC3E}">
        <p14:creationId xmlns:p14="http://schemas.microsoft.com/office/powerpoint/2010/main" val="1183582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25</a:t>
            </a:fld>
            <a:endParaRPr lang="zh-CN" altLang="en-US" dirty="0"/>
          </a:p>
        </p:txBody>
      </p:sp>
    </p:spTree>
    <p:extLst>
      <p:ext uri="{BB962C8B-B14F-4D97-AF65-F5344CB8AC3E}">
        <p14:creationId xmlns:p14="http://schemas.microsoft.com/office/powerpoint/2010/main" val="730784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26</a:t>
            </a:fld>
            <a:endParaRPr lang="zh-CN" altLang="en-US" dirty="0"/>
          </a:p>
        </p:txBody>
      </p:sp>
    </p:spTree>
    <p:extLst>
      <p:ext uri="{BB962C8B-B14F-4D97-AF65-F5344CB8AC3E}">
        <p14:creationId xmlns:p14="http://schemas.microsoft.com/office/powerpoint/2010/main" val="1856137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27</a:t>
            </a:fld>
            <a:endParaRPr lang="zh-CN" altLang="en-US" dirty="0"/>
          </a:p>
        </p:txBody>
      </p:sp>
    </p:spTree>
    <p:extLst>
      <p:ext uri="{BB962C8B-B14F-4D97-AF65-F5344CB8AC3E}">
        <p14:creationId xmlns:p14="http://schemas.microsoft.com/office/powerpoint/2010/main" val="25630299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28</a:t>
            </a:fld>
            <a:endParaRPr lang="zh-CN" altLang="en-US" dirty="0"/>
          </a:p>
        </p:txBody>
      </p:sp>
    </p:spTree>
    <p:extLst>
      <p:ext uri="{BB962C8B-B14F-4D97-AF65-F5344CB8AC3E}">
        <p14:creationId xmlns:p14="http://schemas.microsoft.com/office/powerpoint/2010/main" val="1129712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29</a:t>
            </a:fld>
            <a:endParaRPr lang="zh-CN" altLang="en-US" dirty="0"/>
          </a:p>
        </p:txBody>
      </p:sp>
    </p:spTree>
    <p:extLst>
      <p:ext uri="{BB962C8B-B14F-4D97-AF65-F5344CB8AC3E}">
        <p14:creationId xmlns:p14="http://schemas.microsoft.com/office/powerpoint/2010/main" val="1469608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30</a:t>
            </a:fld>
            <a:endParaRPr lang="zh-CN" altLang="en-US" dirty="0"/>
          </a:p>
        </p:txBody>
      </p:sp>
    </p:spTree>
    <p:extLst>
      <p:ext uri="{BB962C8B-B14F-4D97-AF65-F5344CB8AC3E}">
        <p14:creationId xmlns:p14="http://schemas.microsoft.com/office/powerpoint/2010/main" val="24981473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6125"/>
            <a:ext cx="6626225" cy="372745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A14978D-8DD0-4414-96A7-7F72435C1E74}" type="slidenum">
              <a:rPr lang="zh-CN" altLang="en-US" smtClean="0"/>
              <a:t>32</a:t>
            </a:fld>
            <a:endParaRPr lang="zh-CN" altLang="en-US"/>
          </a:p>
        </p:txBody>
      </p:sp>
    </p:spTree>
    <p:extLst>
      <p:ext uri="{BB962C8B-B14F-4D97-AF65-F5344CB8AC3E}">
        <p14:creationId xmlns:p14="http://schemas.microsoft.com/office/powerpoint/2010/main" val="1748373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A5FCDD1-A3F8-408E-AFE1-FF0FA00A6B22}" type="slidenum">
              <a:rPr lang="zh-CN" altLang="en-US" smtClean="0"/>
              <a:t>33</a:t>
            </a:fld>
            <a:endParaRPr lang="zh-CN" altLang="en-US"/>
          </a:p>
        </p:txBody>
      </p:sp>
    </p:spTree>
    <p:extLst>
      <p:ext uri="{BB962C8B-B14F-4D97-AF65-F5344CB8AC3E}">
        <p14:creationId xmlns:p14="http://schemas.microsoft.com/office/powerpoint/2010/main" val="4030246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6</a:t>
            </a:fld>
            <a:endParaRPr lang="zh-CN" altLang="en-US" dirty="0"/>
          </a:p>
        </p:txBody>
      </p:sp>
    </p:spTree>
    <p:extLst>
      <p:ext uri="{BB962C8B-B14F-4D97-AF65-F5344CB8AC3E}">
        <p14:creationId xmlns:p14="http://schemas.microsoft.com/office/powerpoint/2010/main" val="4258312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7</a:t>
            </a:fld>
            <a:endParaRPr lang="zh-CN" altLang="en-US" dirty="0"/>
          </a:p>
        </p:txBody>
      </p:sp>
    </p:spTree>
    <p:extLst>
      <p:ext uri="{BB962C8B-B14F-4D97-AF65-F5344CB8AC3E}">
        <p14:creationId xmlns:p14="http://schemas.microsoft.com/office/powerpoint/2010/main" val="1024499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8</a:t>
            </a:fld>
            <a:endParaRPr lang="zh-CN" altLang="en-US" dirty="0"/>
          </a:p>
        </p:txBody>
      </p:sp>
    </p:spTree>
    <p:extLst>
      <p:ext uri="{BB962C8B-B14F-4D97-AF65-F5344CB8AC3E}">
        <p14:creationId xmlns:p14="http://schemas.microsoft.com/office/powerpoint/2010/main" val="3414395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9</a:t>
            </a:fld>
            <a:endParaRPr lang="zh-CN" altLang="en-US" dirty="0"/>
          </a:p>
        </p:txBody>
      </p:sp>
    </p:spTree>
    <p:extLst>
      <p:ext uri="{BB962C8B-B14F-4D97-AF65-F5344CB8AC3E}">
        <p14:creationId xmlns:p14="http://schemas.microsoft.com/office/powerpoint/2010/main" val="3255290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10</a:t>
            </a:fld>
            <a:endParaRPr lang="zh-CN" altLang="en-US" dirty="0"/>
          </a:p>
        </p:txBody>
      </p:sp>
    </p:spTree>
    <p:extLst>
      <p:ext uri="{BB962C8B-B14F-4D97-AF65-F5344CB8AC3E}">
        <p14:creationId xmlns:p14="http://schemas.microsoft.com/office/powerpoint/2010/main" val="1364488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11</a:t>
            </a:fld>
            <a:endParaRPr lang="zh-CN" altLang="en-US" dirty="0"/>
          </a:p>
        </p:txBody>
      </p:sp>
    </p:spTree>
    <p:extLst>
      <p:ext uri="{BB962C8B-B14F-4D97-AF65-F5344CB8AC3E}">
        <p14:creationId xmlns:p14="http://schemas.microsoft.com/office/powerpoint/2010/main" val="143545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13</a:t>
            </a:fld>
            <a:endParaRPr lang="zh-CN" altLang="en-US" dirty="0"/>
          </a:p>
        </p:txBody>
      </p:sp>
    </p:spTree>
    <p:extLst>
      <p:ext uri="{BB962C8B-B14F-4D97-AF65-F5344CB8AC3E}">
        <p14:creationId xmlns:p14="http://schemas.microsoft.com/office/powerpoint/2010/main" val="3942457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3" name="组合 2"/>
          <p:cNvGrpSpPr/>
          <p:nvPr userDrawn="1"/>
        </p:nvGrpSpPr>
        <p:grpSpPr>
          <a:xfrm>
            <a:off x="439370" y="194334"/>
            <a:ext cx="558160" cy="629768"/>
            <a:chOff x="439370" y="439613"/>
            <a:chExt cx="558160" cy="629768"/>
          </a:xfrm>
          <a:effectLst>
            <a:outerShdw blurRad="101600" dist="38100" dir="2700000" algn="tl" rotWithShape="0">
              <a:prstClr val="black">
                <a:alpha val="25000"/>
              </a:prstClr>
            </a:outerShdw>
          </a:effectLst>
        </p:grpSpPr>
        <p:sp>
          <p:nvSpPr>
            <p:cNvPr id="4" name="Freeform 5"/>
            <p:cNvSpPr>
              <a:spLocks/>
            </p:cNvSpPr>
            <p:nvPr/>
          </p:nvSpPr>
          <p:spPr bwMode="auto">
            <a:xfrm rot="16200000">
              <a:off x="403566" y="475417"/>
              <a:ext cx="629768" cy="55816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2351B4"/>
            </a:solidFill>
            <a:ln w="25400">
              <a:noFill/>
            </a:ln>
            <a:effectLst/>
          </p:spPr>
          <p:txBody>
            <a:bodyPr vert="horz" wrap="square" lIns="91440" tIns="45720" rIns="91440" bIns="45720" numCol="1" anchor="t" anchorCtr="0" compatLnSpc="1">
              <a:prstTxWarp prst="textNoShape">
                <a:avLst/>
              </a:prstTxWarp>
            </a:bodyPr>
            <a:lstStyle/>
            <a:p>
              <a:endParaRPr lang="zh-CN" altLang="en-US" sz="4800">
                <a:solidFill>
                  <a:prstClr val="black"/>
                </a:solidFill>
                <a:latin typeface="+mj-ea"/>
                <a:ea typeface="+mj-ea"/>
              </a:endParaRPr>
            </a:p>
          </p:txBody>
        </p:sp>
        <p:sp>
          <p:nvSpPr>
            <p:cNvPr id="5" name="文本框 4"/>
            <p:cNvSpPr txBox="1"/>
            <p:nvPr/>
          </p:nvSpPr>
          <p:spPr>
            <a:xfrm rot="16200000">
              <a:off x="467896" y="571691"/>
              <a:ext cx="492443" cy="393698"/>
            </a:xfrm>
            <a:prstGeom prst="rect">
              <a:avLst/>
            </a:prstGeom>
            <a:noFill/>
          </p:spPr>
          <p:txBody>
            <a:bodyPr vert="eaVert" wrap="none" rtlCol="0">
              <a:spAutoFit/>
            </a:bodyPr>
            <a:lstStyle/>
            <a:p>
              <a:pPr algn="ctr"/>
              <a:r>
                <a:rPr lang="en-US" altLang="zh-CN" sz="2000" dirty="0">
                  <a:solidFill>
                    <a:schemeClr val="bg1"/>
                  </a:solidFill>
                  <a:effectLst>
                    <a:outerShdw blurRad="25400" dist="25400" dir="2700000" algn="tl">
                      <a:srgbClr val="000000">
                        <a:alpha val="40000"/>
                      </a:srgbClr>
                    </a:outerShdw>
                  </a:effectLst>
                  <a:latin typeface="+mj-ea"/>
                  <a:ea typeface="+mj-ea"/>
                </a:rPr>
                <a:t>03</a:t>
              </a:r>
              <a:endParaRPr lang="zh-CN" altLang="en-US" sz="1800" dirty="0">
                <a:solidFill>
                  <a:schemeClr val="bg1"/>
                </a:solidFill>
                <a:effectLst>
                  <a:outerShdw blurRad="25400" dist="25400" dir="2700000" algn="tl">
                    <a:srgbClr val="000000">
                      <a:alpha val="40000"/>
                    </a:srgbClr>
                  </a:outerShdw>
                </a:effectLst>
                <a:latin typeface="+mj-ea"/>
                <a:ea typeface="+mj-ea"/>
              </a:endParaRPr>
            </a:p>
          </p:txBody>
        </p:sp>
      </p:grpSp>
      <p:sp>
        <p:nvSpPr>
          <p:cNvPr id="6" name="Freeform 5"/>
          <p:cNvSpPr>
            <a:spLocks/>
          </p:cNvSpPr>
          <p:nvPr userDrawn="1"/>
        </p:nvSpPr>
        <p:spPr bwMode="auto">
          <a:xfrm rot="16200000">
            <a:off x="991117" y="803651"/>
            <a:ext cx="112800" cy="9997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20C7FD"/>
          </a:solidFill>
          <a:ln w="25400">
            <a:noFill/>
          </a:ln>
          <a:effectLst>
            <a:outerShdw blurRad="101600" dist="38100" dir="2700000" algn="tl"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zh-CN" altLang="en-US" sz="4800">
              <a:solidFill>
                <a:prstClr val="black"/>
              </a:solidFill>
              <a:latin typeface="+mj-ea"/>
              <a:ea typeface="+mj-ea"/>
            </a:endParaRPr>
          </a:p>
        </p:txBody>
      </p:sp>
      <p:cxnSp>
        <p:nvCxnSpPr>
          <p:cNvPr id="7" name="直接连接符 6"/>
          <p:cNvCxnSpPr/>
          <p:nvPr userDrawn="1"/>
        </p:nvCxnSpPr>
        <p:spPr>
          <a:xfrm>
            <a:off x="1376095" y="824102"/>
            <a:ext cx="102628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userDrawn="1"/>
        </p:nvSpPr>
        <p:spPr>
          <a:xfrm>
            <a:off x="10814693" y="389476"/>
            <a:ext cx="914161" cy="400110"/>
          </a:xfrm>
          <a:prstGeom prst="rect">
            <a:avLst/>
          </a:prstGeom>
          <a:noFill/>
        </p:spPr>
        <p:txBody>
          <a:bodyPr wrap="none" rtlCol="0">
            <a:spAutoFit/>
          </a:bodyPr>
          <a:lstStyle/>
          <a:p>
            <a:pPr algn="ctr"/>
            <a:r>
              <a:rPr lang="en-US" altLang="zh-CN" sz="2000" dirty="0">
                <a:solidFill>
                  <a:srgbClr val="2351B4"/>
                </a:solidFill>
                <a:latin typeface="+mj-ea"/>
                <a:ea typeface="+mj-ea"/>
              </a:rPr>
              <a:t>LOGO</a:t>
            </a:r>
            <a:endParaRPr lang="zh-CN" altLang="en-US" sz="2000" dirty="0">
              <a:solidFill>
                <a:srgbClr val="2351B4"/>
              </a:solidFill>
              <a:latin typeface="+mj-ea"/>
              <a:ea typeface="+mj-ea"/>
            </a:endParaRPr>
          </a:p>
        </p:txBody>
      </p:sp>
      <p:sp>
        <p:nvSpPr>
          <p:cNvPr id="12" name="Freeform 5"/>
          <p:cNvSpPr>
            <a:spLocks/>
          </p:cNvSpPr>
          <p:nvPr userDrawn="1"/>
        </p:nvSpPr>
        <p:spPr bwMode="auto">
          <a:xfrm rot="16200000">
            <a:off x="292814" y="747332"/>
            <a:ext cx="174833" cy="15495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2351B4"/>
          </a:solidFill>
          <a:ln w="25400">
            <a:noFill/>
          </a:ln>
          <a:effectLst>
            <a:outerShdw blurRad="101600" dist="38100" dir="2700000" algn="tl"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zh-CN" altLang="en-US" sz="4800">
              <a:solidFill>
                <a:prstClr val="black"/>
              </a:solidFill>
              <a:latin typeface="+mj-ea"/>
              <a:ea typeface="+mj-ea"/>
            </a:endParaRPr>
          </a:p>
        </p:txBody>
      </p:sp>
    </p:spTree>
    <p:extLst>
      <p:ext uri="{BB962C8B-B14F-4D97-AF65-F5344CB8AC3E}">
        <p14:creationId xmlns:p14="http://schemas.microsoft.com/office/powerpoint/2010/main" val="2594939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grpSp>
        <p:nvGrpSpPr>
          <p:cNvPr id="3" name="组合 2"/>
          <p:cNvGrpSpPr/>
          <p:nvPr userDrawn="1"/>
        </p:nvGrpSpPr>
        <p:grpSpPr>
          <a:xfrm>
            <a:off x="439370" y="194334"/>
            <a:ext cx="558160" cy="629768"/>
            <a:chOff x="439370" y="439613"/>
            <a:chExt cx="558160" cy="629768"/>
          </a:xfrm>
          <a:effectLst>
            <a:outerShdw blurRad="101600" dist="38100" dir="2700000" algn="tl" rotWithShape="0">
              <a:prstClr val="black">
                <a:alpha val="25000"/>
              </a:prstClr>
            </a:outerShdw>
          </a:effectLst>
        </p:grpSpPr>
        <p:sp>
          <p:nvSpPr>
            <p:cNvPr id="4" name="Freeform 5"/>
            <p:cNvSpPr>
              <a:spLocks/>
            </p:cNvSpPr>
            <p:nvPr/>
          </p:nvSpPr>
          <p:spPr bwMode="auto">
            <a:xfrm rot="16200000">
              <a:off x="403566" y="475417"/>
              <a:ext cx="629768" cy="55816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2351B4"/>
            </a:solidFill>
            <a:ln w="25400">
              <a:noFill/>
            </a:ln>
            <a:effectLst/>
          </p:spPr>
          <p:txBody>
            <a:bodyPr vert="horz" wrap="square" lIns="91440" tIns="45720" rIns="91440" bIns="45720" numCol="1" anchor="t" anchorCtr="0" compatLnSpc="1">
              <a:prstTxWarp prst="textNoShape">
                <a:avLst/>
              </a:prstTxWarp>
            </a:bodyPr>
            <a:lstStyle/>
            <a:p>
              <a:endParaRPr lang="zh-CN" altLang="en-US" sz="4800">
                <a:solidFill>
                  <a:prstClr val="black"/>
                </a:solidFill>
                <a:latin typeface="+mj-ea"/>
                <a:ea typeface="+mj-ea"/>
              </a:endParaRPr>
            </a:p>
          </p:txBody>
        </p:sp>
        <p:sp>
          <p:nvSpPr>
            <p:cNvPr id="5" name="文本框 4"/>
            <p:cNvSpPr txBox="1"/>
            <p:nvPr/>
          </p:nvSpPr>
          <p:spPr>
            <a:xfrm rot="16200000">
              <a:off x="467896" y="571691"/>
              <a:ext cx="492443" cy="393698"/>
            </a:xfrm>
            <a:prstGeom prst="rect">
              <a:avLst/>
            </a:prstGeom>
            <a:noFill/>
          </p:spPr>
          <p:txBody>
            <a:bodyPr vert="eaVert" wrap="none" rtlCol="0">
              <a:spAutoFit/>
            </a:bodyPr>
            <a:lstStyle/>
            <a:p>
              <a:pPr algn="ctr"/>
              <a:r>
                <a:rPr lang="en-US" altLang="zh-CN" sz="2000" dirty="0">
                  <a:solidFill>
                    <a:schemeClr val="bg1"/>
                  </a:solidFill>
                  <a:effectLst>
                    <a:outerShdw blurRad="25400" dist="25400" dir="2700000" algn="tl">
                      <a:srgbClr val="000000">
                        <a:alpha val="40000"/>
                      </a:srgbClr>
                    </a:outerShdw>
                  </a:effectLst>
                  <a:latin typeface="+mj-ea"/>
                  <a:ea typeface="+mj-ea"/>
                </a:rPr>
                <a:t>04</a:t>
              </a:r>
              <a:endParaRPr lang="zh-CN" altLang="en-US" sz="1800" dirty="0">
                <a:solidFill>
                  <a:schemeClr val="bg1"/>
                </a:solidFill>
                <a:effectLst>
                  <a:outerShdw blurRad="25400" dist="25400" dir="2700000" algn="tl">
                    <a:srgbClr val="000000">
                      <a:alpha val="40000"/>
                    </a:srgbClr>
                  </a:outerShdw>
                </a:effectLst>
                <a:latin typeface="+mj-ea"/>
                <a:ea typeface="+mj-ea"/>
              </a:endParaRPr>
            </a:p>
          </p:txBody>
        </p:sp>
      </p:grpSp>
      <p:sp>
        <p:nvSpPr>
          <p:cNvPr id="6" name="Freeform 5"/>
          <p:cNvSpPr>
            <a:spLocks/>
          </p:cNvSpPr>
          <p:nvPr userDrawn="1"/>
        </p:nvSpPr>
        <p:spPr bwMode="auto">
          <a:xfrm rot="16200000">
            <a:off x="991117" y="803651"/>
            <a:ext cx="112800" cy="9997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20C7FD"/>
          </a:solidFill>
          <a:ln w="25400">
            <a:noFill/>
          </a:ln>
          <a:effectLst>
            <a:outerShdw blurRad="101600" dist="38100" dir="2700000" algn="tl"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zh-CN" altLang="en-US" sz="4800">
              <a:solidFill>
                <a:prstClr val="black"/>
              </a:solidFill>
              <a:latin typeface="+mj-ea"/>
              <a:ea typeface="+mj-ea"/>
            </a:endParaRPr>
          </a:p>
        </p:txBody>
      </p:sp>
      <p:cxnSp>
        <p:nvCxnSpPr>
          <p:cNvPr id="7" name="直接连接符 6"/>
          <p:cNvCxnSpPr/>
          <p:nvPr userDrawn="1"/>
        </p:nvCxnSpPr>
        <p:spPr>
          <a:xfrm>
            <a:off x="1376095" y="824102"/>
            <a:ext cx="102628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userDrawn="1"/>
        </p:nvSpPr>
        <p:spPr>
          <a:xfrm>
            <a:off x="10814693" y="389476"/>
            <a:ext cx="914161" cy="400110"/>
          </a:xfrm>
          <a:prstGeom prst="rect">
            <a:avLst/>
          </a:prstGeom>
          <a:noFill/>
        </p:spPr>
        <p:txBody>
          <a:bodyPr wrap="none" rtlCol="0">
            <a:spAutoFit/>
          </a:bodyPr>
          <a:lstStyle/>
          <a:p>
            <a:pPr algn="ctr"/>
            <a:r>
              <a:rPr lang="en-US" altLang="zh-CN" sz="2000" dirty="0">
                <a:solidFill>
                  <a:srgbClr val="2351B4"/>
                </a:solidFill>
                <a:latin typeface="+mj-ea"/>
                <a:ea typeface="+mj-ea"/>
              </a:rPr>
              <a:t>LOGO</a:t>
            </a:r>
            <a:endParaRPr lang="zh-CN" altLang="en-US" sz="2000" dirty="0">
              <a:solidFill>
                <a:srgbClr val="2351B4"/>
              </a:solidFill>
              <a:latin typeface="+mj-ea"/>
              <a:ea typeface="+mj-ea"/>
            </a:endParaRPr>
          </a:p>
        </p:txBody>
      </p:sp>
      <p:sp>
        <p:nvSpPr>
          <p:cNvPr id="12" name="Freeform 5"/>
          <p:cNvSpPr>
            <a:spLocks/>
          </p:cNvSpPr>
          <p:nvPr userDrawn="1"/>
        </p:nvSpPr>
        <p:spPr bwMode="auto">
          <a:xfrm rot="16200000">
            <a:off x="292814" y="747332"/>
            <a:ext cx="174833" cy="15495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2351B4"/>
          </a:solidFill>
          <a:ln w="25400">
            <a:noFill/>
          </a:ln>
          <a:effectLst>
            <a:outerShdw blurRad="101600" dist="38100" dir="2700000" algn="tl"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zh-CN" altLang="en-US" sz="4800">
              <a:solidFill>
                <a:prstClr val="black"/>
              </a:solidFill>
              <a:latin typeface="+mj-ea"/>
              <a:ea typeface="+mj-ea"/>
            </a:endParaRPr>
          </a:p>
        </p:txBody>
      </p:sp>
    </p:spTree>
    <p:extLst>
      <p:ext uri="{BB962C8B-B14F-4D97-AF65-F5344CB8AC3E}">
        <p14:creationId xmlns:p14="http://schemas.microsoft.com/office/powerpoint/2010/main" val="2029410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98070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31086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12882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2559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744922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70697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00853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729036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4" name="TextBox 3"/>
          <p:cNvSpPr txBox="1"/>
          <p:nvPr userDrawn="1"/>
        </p:nvSpPr>
        <p:spPr>
          <a:xfrm>
            <a:off x="151475" y="6605067"/>
            <a:ext cx="1224136"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下载</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http://www.1ppt.com/xiazai/</a:t>
            </a:r>
          </a:p>
        </p:txBody>
      </p:sp>
    </p:spTree>
    <p:extLst>
      <p:ext uri="{BB962C8B-B14F-4D97-AF65-F5344CB8AC3E}">
        <p14:creationId xmlns:p14="http://schemas.microsoft.com/office/powerpoint/2010/main" val="4014234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59911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3"/>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fld id="{2E3AAC11-D570-4EA9-AFC0-30FB72BA45EB}" type="datetimeFigureOut">
              <a:rPr lang="zh-CN" altLang="en-US" smtClean="0">
                <a:solidFill>
                  <a:prstClr val="black"/>
                </a:solidFill>
              </a:rPr>
              <a:pPr/>
              <a:t>2022/11/15</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208856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1"/>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1"/>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fld id="{2E3AAC11-D570-4EA9-AFC0-30FB72BA45EB}" type="datetimeFigureOut">
              <a:rPr lang="zh-CN" altLang="en-US" smtClean="0">
                <a:solidFill>
                  <a:prstClr val="black"/>
                </a:solidFill>
              </a:rPr>
              <a:pPr/>
              <a:t>2022/11/15</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63473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586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59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117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65858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grpSp>
        <p:nvGrpSpPr>
          <p:cNvPr id="3" name="组合 2"/>
          <p:cNvGrpSpPr/>
          <p:nvPr userDrawn="1"/>
        </p:nvGrpSpPr>
        <p:grpSpPr>
          <a:xfrm>
            <a:off x="439370" y="194334"/>
            <a:ext cx="558160" cy="629768"/>
            <a:chOff x="439370" y="439613"/>
            <a:chExt cx="558160" cy="629768"/>
          </a:xfrm>
          <a:effectLst>
            <a:outerShdw blurRad="101600" dist="38100" dir="2700000" algn="tl" rotWithShape="0">
              <a:prstClr val="black">
                <a:alpha val="25000"/>
              </a:prstClr>
            </a:outerShdw>
          </a:effectLst>
        </p:grpSpPr>
        <p:sp>
          <p:nvSpPr>
            <p:cNvPr id="4" name="Freeform 5"/>
            <p:cNvSpPr>
              <a:spLocks/>
            </p:cNvSpPr>
            <p:nvPr/>
          </p:nvSpPr>
          <p:spPr bwMode="auto">
            <a:xfrm rot="16200000">
              <a:off x="403566" y="475417"/>
              <a:ext cx="629768" cy="55816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2351B4"/>
            </a:solidFill>
            <a:ln w="25400">
              <a:noFill/>
            </a:ln>
            <a:effectLst/>
          </p:spPr>
          <p:txBody>
            <a:bodyPr vert="horz" wrap="square" lIns="91440" tIns="45720" rIns="91440" bIns="45720" numCol="1" anchor="t" anchorCtr="0" compatLnSpc="1">
              <a:prstTxWarp prst="textNoShape">
                <a:avLst/>
              </a:prstTxWarp>
            </a:bodyPr>
            <a:lstStyle/>
            <a:p>
              <a:endParaRPr lang="zh-CN" altLang="en-US" sz="4800">
                <a:solidFill>
                  <a:prstClr val="black"/>
                </a:solidFill>
                <a:latin typeface="+mj-ea"/>
                <a:ea typeface="+mj-ea"/>
              </a:endParaRPr>
            </a:p>
          </p:txBody>
        </p:sp>
        <p:sp>
          <p:nvSpPr>
            <p:cNvPr id="5" name="文本框 4"/>
            <p:cNvSpPr txBox="1"/>
            <p:nvPr/>
          </p:nvSpPr>
          <p:spPr>
            <a:xfrm rot="16200000">
              <a:off x="467896" y="571691"/>
              <a:ext cx="492443" cy="393698"/>
            </a:xfrm>
            <a:prstGeom prst="rect">
              <a:avLst/>
            </a:prstGeom>
            <a:noFill/>
          </p:spPr>
          <p:txBody>
            <a:bodyPr vert="eaVert" wrap="none" rtlCol="0">
              <a:spAutoFit/>
            </a:bodyPr>
            <a:lstStyle/>
            <a:p>
              <a:pPr algn="ctr"/>
              <a:r>
                <a:rPr lang="en-US" altLang="zh-CN" sz="2000" dirty="0">
                  <a:solidFill>
                    <a:schemeClr val="bg1"/>
                  </a:solidFill>
                  <a:effectLst>
                    <a:outerShdw blurRad="25400" dist="25400" dir="2700000" algn="tl">
                      <a:srgbClr val="000000">
                        <a:alpha val="40000"/>
                      </a:srgbClr>
                    </a:outerShdw>
                  </a:effectLst>
                  <a:latin typeface="+mj-ea"/>
                  <a:ea typeface="+mj-ea"/>
                </a:rPr>
                <a:t>01</a:t>
              </a:r>
              <a:endParaRPr lang="zh-CN" altLang="en-US" sz="1800" dirty="0">
                <a:solidFill>
                  <a:schemeClr val="bg1"/>
                </a:solidFill>
                <a:effectLst>
                  <a:outerShdw blurRad="25400" dist="25400" dir="2700000" algn="tl">
                    <a:srgbClr val="000000">
                      <a:alpha val="40000"/>
                    </a:srgbClr>
                  </a:outerShdw>
                </a:effectLst>
                <a:latin typeface="+mj-ea"/>
                <a:ea typeface="+mj-ea"/>
              </a:endParaRPr>
            </a:p>
          </p:txBody>
        </p:sp>
      </p:grpSp>
      <p:sp>
        <p:nvSpPr>
          <p:cNvPr id="6" name="Freeform 5"/>
          <p:cNvSpPr>
            <a:spLocks/>
          </p:cNvSpPr>
          <p:nvPr userDrawn="1"/>
        </p:nvSpPr>
        <p:spPr bwMode="auto">
          <a:xfrm rot="16200000">
            <a:off x="991117" y="803651"/>
            <a:ext cx="112800" cy="9997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20C7FD"/>
          </a:solidFill>
          <a:ln w="25400">
            <a:noFill/>
          </a:ln>
          <a:effectLst>
            <a:outerShdw blurRad="101600" dist="38100" dir="2700000" algn="tl"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zh-CN" altLang="en-US" sz="4800">
              <a:solidFill>
                <a:prstClr val="black"/>
              </a:solidFill>
              <a:latin typeface="+mj-ea"/>
              <a:ea typeface="+mj-ea"/>
            </a:endParaRPr>
          </a:p>
        </p:txBody>
      </p:sp>
      <p:cxnSp>
        <p:nvCxnSpPr>
          <p:cNvPr id="7" name="直接连接符 6"/>
          <p:cNvCxnSpPr/>
          <p:nvPr userDrawn="1"/>
        </p:nvCxnSpPr>
        <p:spPr>
          <a:xfrm>
            <a:off x="1376095" y="824102"/>
            <a:ext cx="102628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userDrawn="1"/>
        </p:nvSpPr>
        <p:spPr>
          <a:xfrm>
            <a:off x="10814693" y="389476"/>
            <a:ext cx="914161" cy="400110"/>
          </a:xfrm>
          <a:prstGeom prst="rect">
            <a:avLst/>
          </a:prstGeom>
          <a:noFill/>
        </p:spPr>
        <p:txBody>
          <a:bodyPr wrap="none" rtlCol="0">
            <a:spAutoFit/>
          </a:bodyPr>
          <a:lstStyle/>
          <a:p>
            <a:pPr algn="ctr"/>
            <a:r>
              <a:rPr lang="en-US" altLang="zh-CN" sz="2000" dirty="0">
                <a:solidFill>
                  <a:srgbClr val="2351B4"/>
                </a:solidFill>
                <a:latin typeface="+mj-ea"/>
                <a:ea typeface="+mj-ea"/>
              </a:rPr>
              <a:t>LOGO</a:t>
            </a:r>
            <a:endParaRPr lang="zh-CN" altLang="en-US" sz="2000" dirty="0">
              <a:solidFill>
                <a:srgbClr val="2351B4"/>
              </a:solidFill>
              <a:latin typeface="+mj-ea"/>
              <a:ea typeface="+mj-ea"/>
            </a:endParaRPr>
          </a:p>
        </p:txBody>
      </p:sp>
      <p:sp>
        <p:nvSpPr>
          <p:cNvPr id="12" name="Freeform 5"/>
          <p:cNvSpPr>
            <a:spLocks/>
          </p:cNvSpPr>
          <p:nvPr userDrawn="1"/>
        </p:nvSpPr>
        <p:spPr bwMode="auto">
          <a:xfrm rot="16200000">
            <a:off x="292814" y="747332"/>
            <a:ext cx="174833" cy="15495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2351B4"/>
          </a:solidFill>
          <a:ln w="25400">
            <a:noFill/>
          </a:ln>
          <a:effectLst>
            <a:outerShdw blurRad="101600" dist="38100" dir="2700000" algn="tl"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zh-CN" altLang="en-US" sz="4800">
              <a:solidFill>
                <a:prstClr val="black"/>
              </a:solidFill>
              <a:latin typeface="+mj-ea"/>
              <a:ea typeface="+mj-ea"/>
            </a:endParaRPr>
          </a:p>
        </p:txBody>
      </p:sp>
    </p:spTree>
    <p:extLst>
      <p:ext uri="{BB962C8B-B14F-4D97-AF65-F5344CB8AC3E}">
        <p14:creationId xmlns:p14="http://schemas.microsoft.com/office/powerpoint/2010/main" val="1088891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grpSp>
        <p:nvGrpSpPr>
          <p:cNvPr id="3" name="组合 2"/>
          <p:cNvGrpSpPr/>
          <p:nvPr userDrawn="1"/>
        </p:nvGrpSpPr>
        <p:grpSpPr>
          <a:xfrm>
            <a:off x="439370" y="194334"/>
            <a:ext cx="558160" cy="629768"/>
            <a:chOff x="439370" y="439613"/>
            <a:chExt cx="558160" cy="629768"/>
          </a:xfrm>
          <a:effectLst>
            <a:outerShdw blurRad="101600" dist="38100" dir="2700000" algn="tl" rotWithShape="0">
              <a:prstClr val="black">
                <a:alpha val="25000"/>
              </a:prstClr>
            </a:outerShdw>
          </a:effectLst>
        </p:grpSpPr>
        <p:sp>
          <p:nvSpPr>
            <p:cNvPr id="4" name="Freeform 5"/>
            <p:cNvSpPr>
              <a:spLocks/>
            </p:cNvSpPr>
            <p:nvPr/>
          </p:nvSpPr>
          <p:spPr bwMode="auto">
            <a:xfrm rot="16200000">
              <a:off x="403566" y="475417"/>
              <a:ext cx="629768" cy="55816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2351B4"/>
            </a:solidFill>
            <a:ln w="25400">
              <a:noFill/>
            </a:ln>
            <a:effectLst/>
          </p:spPr>
          <p:txBody>
            <a:bodyPr vert="horz" wrap="square" lIns="91440" tIns="45720" rIns="91440" bIns="45720" numCol="1" anchor="t" anchorCtr="0" compatLnSpc="1">
              <a:prstTxWarp prst="textNoShape">
                <a:avLst/>
              </a:prstTxWarp>
            </a:bodyPr>
            <a:lstStyle/>
            <a:p>
              <a:endParaRPr lang="zh-CN" altLang="en-US" sz="4800">
                <a:solidFill>
                  <a:prstClr val="black"/>
                </a:solidFill>
                <a:latin typeface="+mj-ea"/>
                <a:ea typeface="+mj-ea"/>
              </a:endParaRPr>
            </a:p>
          </p:txBody>
        </p:sp>
        <p:sp>
          <p:nvSpPr>
            <p:cNvPr id="5" name="文本框 4"/>
            <p:cNvSpPr txBox="1"/>
            <p:nvPr/>
          </p:nvSpPr>
          <p:spPr>
            <a:xfrm rot="16200000">
              <a:off x="467896" y="571691"/>
              <a:ext cx="492443" cy="393698"/>
            </a:xfrm>
            <a:prstGeom prst="rect">
              <a:avLst/>
            </a:prstGeom>
            <a:noFill/>
          </p:spPr>
          <p:txBody>
            <a:bodyPr vert="eaVert" wrap="none" rtlCol="0">
              <a:spAutoFit/>
            </a:bodyPr>
            <a:lstStyle/>
            <a:p>
              <a:pPr algn="ctr"/>
              <a:r>
                <a:rPr lang="en-US" altLang="zh-CN" sz="2000" dirty="0">
                  <a:solidFill>
                    <a:schemeClr val="bg1"/>
                  </a:solidFill>
                  <a:effectLst>
                    <a:outerShdw blurRad="25400" dist="25400" dir="2700000" algn="tl">
                      <a:srgbClr val="000000">
                        <a:alpha val="40000"/>
                      </a:srgbClr>
                    </a:outerShdw>
                  </a:effectLst>
                  <a:latin typeface="+mj-ea"/>
                  <a:ea typeface="+mj-ea"/>
                </a:rPr>
                <a:t>02</a:t>
              </a:r>
              <a:endParaRPr lang="zh-CN" altLang="en-US" sz="1800" dirty="0">
                <a:solidFill>
                  <a:schemeClr val="bg1"/>
                </a:solidFill>
                <a:effectLst>
                  <a:outerShdw blurRad="25400" dist="25400" dir="2700000" algn="tl">
                    <a:srgbClr val="000000">
                      <a:alpha val="40000"/>
                    </a:srgbClr>
                  </a:outerShdw>
                </a:effectLst>
                <a:latin typeface="+mj-ea"/>
                <a:ea typeface="+mj-ea"/>
              </a:endParaRPr>
            </a:p>
          </p:txBody>
        </p:sp>
      </p:grpSp>
      <p:sp>
        <p:nvSpPr>
          <p:cNvPr id="6" name="Freeform 5"/>
          <p:cNvSpPr>
            <a:spLocks/>
          </p:cNvSpPr>
          <p:nvPr userDrawn="1"/>
        </p:nvSpPr>
        <p:spPr bwMode="auto">
          <a:xfrm rot="16200000">
            <a:off x="991117" y="803651"/>
            <a:ext cx="112800" cy="9997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20C7FD"/>
          </a:solidFill>
          <a:ln w="25400">
            <a:noFill/>
          </a:ln>
          <a:effectLst>
            <a:outerShdw blurRad="101600" dist="38100" dir="2700000" algn="tl"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zh-CN" altLang="en-US" sz="4800">
              <a:solidFill>
                <a:prstClr val="black"/>
              </a:solidFill>
              <a:latin typeface="+mj-ea"/>
              <a:ea typeface="+mj-ea"/>
            </a:endParaRPr>
          </a:p>
        </p:txBody>
      </p:sp>
      <p:cxnSp>
        <p:nvCxnSpPr>
          <p:cNvPr id="7" name="直接连接符 6"/>
          <p:cNvCxnSpPr/>
          <p:nvPr userDrawn="1"/>
        </p:nvCxnSpPr>
        <p:spPr>
          <a:xfrm>
            <a:off x="1376095" y="824102"/>
            <a:ext cx="102628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userDrawn="1"/>
        </p:nvSpPr>
        <p:spPr>
          <a:xfrm>
            <a:off x="10814693" y="389476"/>
            <a:ext cx="914161" cy="400110"/>
          </a:xfrm>
          <a:prstGeom prst="rect">
            <a:avLst/>
          </a:prstGeom>
          <a:noFill/>
        </p:spPr>
        <p:txBody>
          <a:bodyPr wrap="none" rtlCol="0">
            <a:spAutoFit/>
          </a:bodyPr>
          <a:lstStyle/>
          <a:p>
            <a:pPr algn="ctr"/>
            <a:r>
              <a:rPr lang="en-US" altLang="zh-CN" sz="2000" dirty="0">
                <a:solidFill>
                  <a:srgbClr val="2351B4"/>
                </a:solidFill>
                <a:latin typeface="+mj-ea"/>
                <a:ea typeface="+mj-ea"/>
              </a:rPr>
              <a:t>LOGO</a:t>
            </a:r>
            <a:endParaRPr lang="zh-CN" altLang="en-US" sz="2000" dirty="0">
              <a:solidFill>
                <a:srgbClr val="2351B4"/>
              </a:solidFill>
              <a:latin typeface="+mj-ea"/>
              <a:ea typeface="+mj-ea"/>
            </a:endParaRPr>
          </a:p>
        </p:txBody>
      </p:sp>
      <p:sp>
        <p:nvSpPr>
          <p:cNvPr id="12" name="Freeform 5"/>
          <p:cNvSpPr>
            <a:spLocks/>
          </p:cNvSpPr>
          <p:nvPr userDrawn="1"/>
        </p:nvSpPr>
        <p:spPr bwMode="auto">
          <a:xfrm rot="16200000">
            <a:off x="292814" y="747332"/>
            <a:ext cx="174833" cy="15495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2351B4"/>
          </a:solidFill>
          <a:ln w="25400">
            <a:noFill/>
          </a:ln>
          <a:effectLst>
            <a:outerShdw blurRad="101600" dist="38100" dir="2700000" algn="tl"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zh-CN" altLang="en-US" sz="4800">
              <a:solidFill>
                <a:prstClr val="black"/>
              </a:solidFill>
              <a:latin typeface="+mj-ea"/>
              <a:ea typeface="+mj-ea"/>
            </a:endParaRPr>
          </a:p>
        </p:txBody>
      </p:sp>
    </p:spTree>
    <p:extLst>
      <p:ext uri="{BB962C8B-B14F-4D97-AF65-F5344CB8AC3E}">
        <p14:creationId xmlns:p14="http://schemas.microsoft.com/office/powerpoint/2010/main" val="366647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9397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notesSlide" Target="../notesSlides/notesSlide7.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12.png"/><Relationship Id="rId11" Type="http://schemas.openxmlformats.org/officeDocument/2006/relationships/image" Target="../media/image17.jpe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2.jpeg"/><Relationship Id="rId9" Type="http://schemas.openxmlformats.org/officeDocument/2006/relationships/image" Target="../media/image15.png"/><Relationship Id="rId1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jpe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37.jpe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jpeg"/><Relationship Id="rId7"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jpeg"/><Relationship Id="rId7"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jpeg"/><Relationship Id="rId7"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jpeg"/><Relationship Id="rId7"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jpeg"/><Relationship Id="rId3" Type="http://schemas.openxmlformats.org/officeDocument/2006/relationships/image" Target="../media/image2.jpeg"/><Relationship Id="rId7" Type="http://schemas.openxmlformats.org/officeDocument/2006/relationships/image" Target="../media/image71.jpeg"/><Relationship Id="rId12" Type="http://schemas.openxmlformats.org/officeDocument/2006/relationships/image" Target="../media/image76.jpe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1.jpe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notesSlide" Target="../notesSlides/notesSlide23.xml"/><Relationship Id="rId7" Type="http://schemas.openxmlformats.org/officeDocument/2006/relationships/image" Target="../media/image84.jpeg"/><Relationship Id="rId2" Type="http://schemas.openxmlformats.org/officeDocument/2006/relationships/slideLayout" Target="../slideLayouts/slideLayout10.xml"/><Relationship Id="rId1" Type="http://schemas.openxmlformats.org/officeDocument/2006/relationships/tags" Target="../tags/tag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9.jpe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矩形 182"/>
          <p:cNvSpPr/>
          <p:nvPr/>
        </p:nvSpPr>
        <p:spPr>
          <a:xfrm>
            <a:off x="0" y="0"/>
            <a:ext cx="11083159" cy="6858000"/>
          </a:xfrm>
          <a:prstGeom prst="rect">
            <a:avLst/>
          </a:prstGeom>
          <a:blipFill dpi="0" rotWithShape="1">
            <a:blip r:embed="rId3" cstate="screen">
              <a:extLst>
                <a:ext uri="{BEBA8EAE-BF5A-486C-A8C5-ECC9F3942E4B}">
                  <a14:imgProps xmlns:a14="http://schemas.microsoft.com/office/drawing/2010/main">
                    <a14:imgLayer r:embed="rId4">
                      <a14:imgEffect>
                        <a14:colorTemperature colorTemp="5900"/>
                      </a14:imgEffect>
                      <a14:imgEffect>
                        <a14:saturation sat="66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7" name="矩形 186"/>
          <p:cNvSpPr/>
          <p:nvPr/>
        </p:nvSpPr>
        <p:spPr>
          <a:xfrm>
            <a:off x="989045" y="0"/>
            <a:ext cx="1120295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989045 w 12192000"/>
              <a:gd name="connsiteY1" fmla="*/ 0 h 6858000"/>
              <a:gd name="connsiteX2" fmla="*/ 12192000 w 12192000"/>
              <a:gd name="connsiteY2" fmla="*/ 0 h 6858000"/>
              <a:gd name="connsiteX3" fmla="*/ 12192000 w 12192000"/>
              <a:gd name="connsiteY3" fmla="*/ 6858000 h 6858000"/>
              <a:gd name="connsiteX4" fmla="*/ 0 w 12192000"/>
              <a:gd name="connsiteY4" fmla="*/ 6858000 h 6858000"/>
              <a:gd name="connsiteX5" fmla="*/ 0 w 12192000"/>
              <a:gd name="connsiteY5" fmla="*/ 0 h 6858000"/>
              <a:gd name="connsiteX0" fmla="*/ 0 w 12192000"/>
              <a:gd name="connsiteY0" fmla="*/ 0 h 6858000"/>
              <a:gd name="connsiteX1" fmla="*/ 989045 w 12192000"/>
              <a:gd name="connsiteY1" fmla="*/ 0 h 6858000"/>
              <a:gd name="connsiteX2" fmla="*/ 12192000 w 12192000"/>
              <a:gd name="connsiteY2" fmla="*/ 0 h 6858000"/>
              <a:gd name="connsiteX3" fmla="*/ 12192000 w 12192000"/>
              <a:gd name="connsiteY3" fmla="*/ 6858000 h 6858000"/>
              <a:gd name="connsiteX4" fmla="*/ 8117633 w 12192000"/>
              <a:gd name="connsiteY4" fmla="*/ 6848669 h 6858000"/>
              <a:gd name="connsiteX5" fmla="*/ 0 w 12192000"/>
              <a:gd name="connsiteY5" fmla="*/ 6858000 h 6858000"/>
              <a:gd name="connsiteX6" fmla="*/ 0 w 12192000"/>
              <a:gd name="connsiteY6" fmla="*/ 0 h 6858000"/>
              <a:gd name="connsiteX0" fmla="*/ 0 w 12192000"/>
              <a:gd name="connsiteY0" fmla="*/ 0 h 6858000"/>
              <a:gd name="connsiteX1" fmla="*/ 989045 w 12192000"/>
              <a:gd name="connsiteY1" fmla="*/ 0 h 6858000"/>
              <a:gd name="connsiteX2" fmla="*/ 12192000 w 12192000"/>
              <a:gd name="connsiteY2" fmla="*/ 0 h 6858000"/>
              <a:gd name="connsiteX3" fmla="*/ 12192000 w 12192000"/>
              <a:gd name="connsiteY3" fmla="*/ 6858000 h 6858000"/>
              <a:gd name="connsiteX4" fmla="*/ 8117633 w 12192000"/>
              <a:gd name="connsiteY4" fmla="*/ 6848669 h 6858000"/>
              <a:gd name="connsiteX5" fmla="*/ 0 w 12192000"/>
              <a:gd name="connsiteY5" fmla="*/ 0 h 6858000"/>
              <a:gd name="connsiteX0" fmla="*/ 7128588 w 11202955"/>
              <a:gd name="connsiteY0" fmla="*/ 6848669 h 6858000"/>
              <a:gd name="connsiteX1" fmla="*/ 0 w 11202955"/>
              <a:gd name="connsiteY1" fmla="*/ 0 h 6858000"/>
              <a:gd name="connsiteX2" fmla="*/ 11202955 w 11202955"/>
              <a:gd name="connsiteY2" fmla="*/ 0 h 6858000"/>
              <a:gd name="connsiteX3" fmla="*/ 11202955 w 11202955"/>
              <a:gd name="connsiteY3" fmla="*/ 6858000 h 6858000"/>
              <a:gd name="connsiteX4" fmla="*/ 7128588 w 11202955"/>
              <a:gd name="connsiteY4" fmla="*/ 684866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2955" h="6858000">
                <a:moveTo>
                  <a:pt x="7128588" y="6848669"/>
                </a:moveTo>
                <a:lnTo>
                  <a:pt x="0" y="0"/>
                </a:lnTo>
                <a:lnTo>
                  <a:pt x="11202955" y="0"/>
                </a:lnTo>
                <a:lnTo>
                  <a:pt x="11202955" y="6858000"/>
                </a:lnTo>
                <a:lnTo>
                  <a:pt x="7128588" y="6848669"/>
                </a:lnTo>
                <a:close/>
              </a:path>
            </a:pathLst>
          </a:custGeom>
          <a:solidFill>
            <a:srgbClr val="235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文本框 5"/>
          <p:cNvSpPr txBox="1"/>
          <p:nvPr/>
        </p:nvSpPr>
        <p:spPr>
          <a:xfrm>
            <a:off x="6662057" y="2221687"/>
            <a:ext cx="4964860" cy="1477328"/>
          </a:xfrm>
          <a:prstGeom prst="rect">
            <a:avLst/>
          </a:prstGeom>
          <a:noFill/>
        </p:spPr>
        <p:txBody>
          <a:bodyPr wrap="square" rtlCol="0">
            <a:spAutoFit/>
          </a:bodyPr>
          <a:lstStyle/>
          <a:p>
            <a:pPr algn="dist"/>
            <a:r>
              <a:rPr lang="zh-CN" altLang="en-US" sz="9000" b="1" dirty="0">
                <a:solidFill>
                  <a:schemeClr val="bg1"/>
                </a:solidFill>
                <a:effectLst>
                  <a:outerShdw blurRad="25400" dist="25400" dir="2700000" algn="tl">
                    <a:srgbClr val="000000">
                      <a:alpha val="25000"/>
                    </a:srgbClr>
                  </a:outerShdw>
                </a:effectLst>
                <a:cs typeface="+mn-ea"/>
                <a:sym typeface="+mn-lt"/>
              </a:rPr>
              <a:t>威壮集团</a:t>
            </a:r>
          </a:p>
        </p:txBody>
      </p:sp>
      <p:sp>
        <p:nvSpPr>
          <p:cNvPr id="7" name="文本框 6"/>
          <p:cNvSpPr txBox="1"/>
          <p:nvPr/>
        </p:nvSpPr>
        <p:spPr>
          <a:xfrm>
            <a:off x="7358689" y="3765003"/>
            <a:ext cx="5236729" cy="400110"/>
          </a:xfrm>
          <a:prstGeom prst="rect">
            <a:avLst/>
          </a:prstGeom>
          <a:noFill/>
        </p:spPr>
        <p:txBody>
          <a:bodyPr wrap="square" rtlCol="0">
            <a:spAutoFit/>
          </a:bodyPr>
          <a:lstStyle/>
          <a:p>
            <a:pPr algn="ctr"/>
            <a:r>
              <a:rPr lang="zh-CN" altLang="en-US" sz="2000" dirty="0">
                <a:solidFill>
                  <a:schemeClr val="bg1"/>
                </a:solidFill>
                <a:effectLst>
                  <a:outerShdw blurRad="25400" dist="25400" dir="2700000" algn="tl">
                    <a:srgbClr val="000000">
                      <a:alpha val="25000"/>
                    </a:srgbClr>
                  </a:outerShdw>
                </a:effectLst>
                <a:cs typeface="+mn-ea"/>
              </a:rPr>
              <a:t>广东威壮建设集团有限公司</a:t>
            </a:r>
            <a:endParaRPr lang="en-US" altLang="zh-CN" sz="2000" dirty="0">
              <a:solidFill>
                <a:schemeClr val="bg1"/>
              </a:solidFill>
              <a:effectLst>
                <a:outerShdw blurRad="25400" dist="25400" dir="2700000" algn="tl">
                  <a:srgbClr val="000000">
                    <a:alpha val="25000"/>
                  </a:srgbClr>
                </a:outerShdw>
              </a:effectLst>
              <a:cs typeface="+mn-ea"/>
            </a:endParaRPr>
          </a:p>
        </p:txBody>
      </p:sp>
      <p:sp>
        <p:nvSpPr>
          <p:cNvPr id="186" name="矩形 1"/>
          <p:cNvSpPr/>
          <p:nvPr/>
        </p:nvSpPr>
        <p:spPr>
          <a:xfrm>
            <a:off x="1044683" y="-1"/>
            <a:ext cx="3454576" cy="3331029"/>
          </a:xfrm>
          <a:custGeom>
            <a:avLst/>
            <a:gdLst>
              <a:gd name="connsiteX0" fmla="*/ 0 w 11401396"/>
              <a:gd name="connsiteY0" fmla="*/ 0 h 6858000"/>
              <a:gd name="connsiteX1" fmla="*/ 11401396 w 11401396"/>
              <a:gd name="connsiteY1" fmla="*/ 0 h 6858000"/>
              <a:gd name="connsiteX2" fmla="*/ 11401396 w 11401396"/>
              <a:gd name="connsiteY2" fmla="*/ 6858000 h 6858000"/>
              <a:gd name="connsiteX3" fmla="*/ 0 w 11401396"/>
              <a:gd name="connsiteY3" fmla="*/ 6858000 h 6858000"/>
              <a:gd name="connsiteX4" fmla="*/ 0 w 11401396"/>
              <a:gd name="connsiteY4" fmla="*/ 0 h 6858000"/>
              <a:gd name="connsiteX0" fmla="*/ 0 w 11401396"/>
              <a:gd name="connsiteY0" fmla="*/ 0 h 6858000"/>
              <a:gd name="connsiteX1" fmla="*/ 11401396 w 11401396"/>
              <a:gd name="connsiteY1" fmla="*/ 0 h 6858000"/>
              <a:gd name="connsiteX2" fmla="*/ 11401396 w 11401396"/>
              <a:gd name="connsiteY2" fmla="*/ 6858000 h 6858000"/>
              <a:gd name="connsiteX3" fmla="*/ 6886545 w 11401396"/>
              <a:gd name="connsiteY3" fmla="*/ 6838950 h 6858000"/>
              <a:gd name="connsiteX4" fmla="*/ 0 w 11401396"/>
              <a:gd name="connsiteY4" fmla="*/ 6858000 h 6858000"/>
              <a:gd name="connsiteX5" fmla="*/ 0 w 11401396"/>
              <a:gd name="connsiteY5" fmla="*/ 0 h 6858000"/>
              <a:gd name="connsiteX0" fmla="*/ 0 w 11401396"/>
              <a:gd name="connsiteY0" fmla="*/ 0 h 6858000"/>
              <a:gd name="connsiteX1" fmla="*/ 11401396 w 11401396"/>
              <a:gd name="connsiteY1" fmla="*/ 0 h 6858000"/>
              <a:gd name="connsiteX2" fmla="*/ 11401396 w 11401396"/>
              <a:gd name="connsiteY2" fmla="*/ 6858000 h 6858000"/>
              <a:gd name="connsiteX3" fmla="*/ 7724745 w 11401396"/>
              <a:gd name="connsiteY3" fmla="*/ 6838950 h 6858000"/>
              <a:gd name="connsiteX4" fmla="*/ 6886545 w 11401396"/>
              <a:gd name="connsiteY4" fmla="*/ 6838950 h 6858000"/>
              <a:gd name="connsiteX5" fmla="*/ 0 w 11401396"/>
              <a:gd name="connsiteY5" fmla="*/ 6858000 h 6858000"/>
              <a:gd name="connsiteX6" fmla="*/ 0 w 11401396"/>
              <a:gd name="connsiteY6" fmla="*/ 0 h 6858000"/>
              <a:gd name="connsiteX0" fmla="*/ 0 w 11401396"/>
              <a:gd name="connsiteY0" fmla="*/ 0 h 6858000"/>
              <a:gd name="connsiteX1" fmla="*/ 11401396 w 11401396"/>
              <a:gd name="connsiteY1" fmla="*/ 0 h 6858000"/>
              <a:gd name="connsiteX2" fmla="*/ 11401396 w 11401396"/>
              <a:gd name="connsiteY2" fmla="*/ 6858000 h 6858000"/>
              <a:gd name="connsiteX3" fmla="*/ 7724745 w 11401396"/>
              <a:gd name="connsiteY3" fmla="*/ 6838950 h 6858000"/>
              <a:gd name="connsiteX4" fmla="*/ 6886545 w 11401396"/>
              <a:gd name="connsiteY4" fmla="*/ 6838950 h 6858000"/>
              <a:gd name="connsiteX5" fmla="*/ 0 w 11401396"/>
              <a:gd name="connsiteY5" fmla="*/ 0 h 6858000"/>
              <a:gd name="connsiteX0" fmla="*/ 0 w 11401396"/>
              <a:gd name="connsiteY0" fmla="*/ 0 h 6858000"/>
              <a:gd name="connsiteX1" fmla="*/ 314295 w 11401396"/>
              <a:gd name="connsiteY1" fmla="*/ 0 h 6858000"/>
              <a:gd name="connsiteX2" fmla="*/ 11401396 w 11401396"/>
              <a:gd name="connsiteY2" fmla="*/ 0 h 6858000"/>
              <a:gd name="connsiteX3" fmla="*/ 11401396 w 11401396"/>
              <a:gd name="connsiteY3" fmla="*/ 6858000 h 6858000"/>
              <a:gd name="connsiteX4" fmla="*/ 7724745 w 11401396"/>
              <a:gd name="connsiteY4" fmla="*/ 6838950 h 6858000"/>
              <a:gd name="connsiteX5" fmla="*/ 6886545 w 11401396"/>
              <a:gd name="connsiteY5" fmla="*/ 6838950 h 6858000"/>
              <a:gd name="connsiteX6" fmla="*/ 0 w 11401396"/>
              <a:gd name="connsiteY6" fmla="*/ 0 h 6858000"/>
              <a:gd name="connsiteX0" fmla="*/ 0 w 11401396"/>
              <a:gd name="connsiteY0" fmla="*/ 0 h 6858000"/>
              <a:gd name="connsiteX1" fmla="*/ 314295 w 11401396"/>
              <a:gd name="connsiteY1" fmla="*/ 0 h 6858000"/>
              <a:gd name="connsiteX2" fmla="*/ 314295 w 11401396"/>
              <a:gd name="connsiteY2" fmla="*/ 0 h 6858000"/>
              <a:gd name="connsiteX3" fmla="*/ 11401396 w 11401396"/>
              <a:gd name="connsiteY3" fmla="*/ 0 h 6858000"/>
              <a:gd name="connsiteX4" fmla="*/ 11401396 w 11401396"/>
              <a:gd name="connsiteY4" fmla="*/ 6858000 h 6858000"/>
              <a:gd name="connsiteX5" fmla="*/ 7724745 w 11401396"/>
              <a:gd name="connsiteY5" fmla="*/ 6838950 h 6858000"/>
              <a:gd name="connsiteX6" fmla="*/ 6886545 w 11401396"/>
              <a:gd name="connsiteY6" fmla="*/ 6838950 h 6858000"/>
              <a:gd name="connsiteX7" fmla="*/ 0 w 11401396"/>
              <a:gd name="connsiteY7" fmla="*/ 0 h 6858000"/>
              <a:gd name="connsiteX0" fmla="*/ 0 w 11401396"/>
              <a:gd name="connsiteY0" fmla="*/ 0 h 6858000"/>
              <a:gd name="connsiteX1" fmla="*/ 314295 w 11401396"/>
              <a:gd name="connsiteY1" fmla="*/ 0 h 6858000"/>
              <a:gd name="connsiteX2" fmla="*/ 314295 w 11401396"/>
              <a:gd name="connsiteY2" fmla="*/ 0 h 6858000"/>
              <a:gd name="connsiteX3" fmla="*/ 11401396 w 11401396"/>
              <a:gd name="connsiteY3" fmla="*/ 6858000 h 6858000"/>
              <a:gd name="connsiteX4" fmla="*/ 7724745 w 11401396"/>
              <a:gd name="connsiteY4" fmla="*/ 6838950 h 6858000"/>
              <a:gd name="connsiteX5" fmla="*/ 6886545 w 11401396"/>
              <a:gd name="connsiteY5" fmla="*/ 6838950 h 6858000"/>
              <a:gd name="connsiteX6" fmla="*/ 0 w 11401396"/>
              <a:gd name="connsiteY6" fmla="*/ 0 h 6858000"/>
              <a:gd name="connsiteX0" fmla="*/ 0 w 7724745"/>
              <a:gd name="connsiteY0" fmla="*/ 0 h 6838950"/>
              <a:gd name="connsiteX1" fmla="*/ 314295 w 7724745"/>
              <a:gd name="connsiteY1" fmla="*/ 0 h 6838950"/>
              <a:gd name="connsiteX2" fmla="*/ 314295 w 7724745"/>
              <a:gd name="connsiteY2" fmla="*/ 0 h 6838950"/>
              <a:gd name="connsiteX3" fmla="*/ 7724745 w 7724745"/>
              <a:gd name="connsiteY3" fmla="*/ 6838950 h 6838950"/>
              <a:gd name="connsiteX4" fmla="*/ 6886545 w 7724745"/>
              <a:gd name="connsiteY4" fmla="*/ 6838950 h 6838950"/>
              <a:gd name="connsiteX5" fmla="*/ 0 w 7724745"/>
              <a:gd name="connsiteY5" fmla="*/ 0 h 6838950"/>
              <a:gd name="connsiteX0" fmla="*/ 0 w 7949032"/>
              <a:gd name="connsiteY0" fmla="*/ 0 h 6838950"/>
              <a:gd name="connsiteX1" fmla="*/ 314295 w 7949032"/>
              <a:gd name="connsiteY1" fmla="*/ 0 h 6838950"/>
              <a:gd name="connsiteX2" fmla="*/ 314295 w 7949032"/>
              <a:gd name="connsiteY2" fmla="*/ 0 h 6838950"/>
              <a:gd name="connsiteX3" fmla="*/ 7949032 w 7949032"/>
              <a:gd name="connsiteY3" fmla="*/ 6838950 h 6838950"/>
              <a:gd name="connsiteX4" fmla="*/ 6886545 w 7949032"/>
              <a:gd name="connsiteY4" fmla="*/ 6838950 h 6838950"/>
              <a:gd name="connsiteX5" fmla="*/ 0 w 7949032"/>
              <a:gd name="connsiteY5" fmla="*/ 0 h 6838950"/>
              <a:gd name="connsiteX0" fmla="*/ 0 w 7949032"/>
              <a:gd name="connsiteY0" fmla="*/ 0 h 6838950"/>
              <a:gd name="connsiteX1" fmla="*/ 314295 w 7949032"/>
              <a:gd name="connsiteY1" fmla="*/ 0 h 6838950"/>
              <a:gd name="connsiteX2" fmla="*/ 314295 w 7949032"/>
              <a:gd name="connsiteY2" fmla="*/ 0 h 6838950"/>
              <a:gd name="connsiteX3" fmla="*/ 7949032 w 7949032"/>
              <a:gd name="connsiteY3" fmla="*/ 6838950 h 6838950"/>
              <a:gd name="connsiteX4" fmla="*/ 3454576 w 7949032"/>
              <a:gd name="connsiteY4" fmla="*/ 3321776 h 6838950"/>
              <a:gd name="connsiteX5" fmla="*/ 0 w 7949032"/>
              <a:gd name="connsiteY5" fmla="*/ 0 h 6838950"/>
              <a:gd name="connsiteX0" fmla="*/ 0 w 3745167"/>
              <a:gd name="connsiteY0" fmla="*/ 0 h 3321776"/>
              <a:gd name="connsiteX1" fmla="*/ 314295 w 3745167"/>
              <a:gd name="connsiteY1" fmla="*/ 0 h 3321776"/>
              <a:gd name="connsiteX2" fmla="*/ 314295 w 3745167"/>
              <a:gd name="connsiteY2" fmla="*/ 0 h 3321776"/>
              <a:gd name="connsiteX3" fmla="*/ 3745167 w 3745167"/>
              <a:gd name="connsiteY3" fmla="*/ 2729658 h 3321776"/>
              <a:gd name="connsiteX4" fmla="*/ 3454576 w 3745167"/>
              <a:gd name="connsiteY4" fmla="*/ 3321776 h 3321776"/>
              <a:gd name="connsiteX5" fmla="*/ 0 w 3745167"/>
              <a:gd name="connsiteY5" fmla="*/ 0 h 3321776"/>
              <a:gd name="connsiteX0" fmla="*/ 0 w 3454576"/>
              <a:gd name="connsiteY0" fmla="*/ 0 h 3321776"/>
              <a:gd name="connsiteX1" fmla="*/ 314295 w 3454576"/>
              <a:gd name="connsiteY1" fmla="*/ 0 h 3321776"/>
              <a:gd name="connsiteX2" fmla="*/ 314295 w 3454576"/>
              <a:gd name="connsiteY2" fmla="*/ 0 h 3321776"/>
              <a:gd name="connsiteX3" fmla="*/ 3353281 w 3454576"/>
              <a:gd name="connsiteY3" fmla="*/ 2362546 h 3321776"/>
              <a:gd name="connsiteX4" fmla="*/ 3454576 w 3454576"/>
              <a:gd name="connsiteY4" fmla="*/ 3321776 h 3321776"/>
              <a:gd name="connsiteX5" fmla="*/ 0 w 3454576"/>
              <a:gd name="connsiteY5" fmla="*/ 0 h 3321776"/>
              <a:gd name="connsiteX0" fmla="*/ 0 w 3454576"/>
              <a:gd name="connsiteY0" fmla="*/ 0 h 3321776"/>
              <a:gd name="connsiteX1" fmla="*/ 314295 w 3454576"/>
              <a:gd name="connsiteY1" fmla="*/ 0 h 3321776"/>
              <a:gd name="connsiteX2" fmla="*/ 314295 w 3454576"/>
              <a:gd name="connsiteY2" fmla="*/ 0 h 3321776"/>
              <a:gd name="connsiteX3" fmla="*/ 3412657 w 3454576"/>
              <a:gd name="connsiteY3" fmla="*/ 2374388 h 3321776"/>
              <a:gd name="connsiteX4" fmla="*/ 3454576 w 3454576"/>
              <a:gd name="connsiteY4" fmla="*/ 3321776 h 3321776"/>
              <a:gd name="connsiteX5" fmla="*/ 0 w 3454576"/>
              <a:gd name="connsiteY5" fmla="*/ 0 h 3321776"/>
              <a:gd name="connsiteX0" fmla="*/ 0 w 3454576"/>
              <a:gd name="connsiteY0" fmla="*/ 0 h 3321776"/>
              <a:gd name="connsiteX1" fmla="*/ 314295 w 3454576"/>
              <a:gd name="connsiteY1" fmla="*/ 0 h 3321776"/>
              <a:gd name="connsiteX2" fmla="*/ 314295 w 3454576"/>
              <a:gd name="connsiteY2" fmla="*/ 0 h 3321776"/>
              <a:gd name="connsiteX3" fmla="*/ 3424533 w 3454576"/>
              <a:gd name="connsiteY3" fmla="*/ 2338861 h 3321776"/>
              <a:gd name="connsiteX4" fmla="*/ 3454576 w 3454576"/>
              <a:gd name="connsiteY4" fmla="*/ 3321776 h 3321776"/>
              <a:gd name="connsiteX5" fmla="*/ 0 w 3454576"/>
              <a:gd name="connsiteY5" fmla="*/ 0 h 332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576" h="3321776">
                <a:moveTo>
                  <a:pt x="0" y="0"/>
                </a:moveTo>
                <a:lnTo>
                  <a:pt x="314295" y="0"/>
                </a:lnTo>
                <a:lnTo>
                  <a:pt x="314295" y="0"/>
                </a:lnTo>
                <a:lnTo>
                  <a:pt x="3424533" y="2338861"/>
                </a:lnTo>
                <a:lnTo>
                  <a:pt x="3454576" y="3321776"/>
                </a:lnTo>
                <a:lnTo>
                  <a:pt x="0" y="0"/>
                </a:lnTo>
                <a:close/>
              </a:path>
            </a:pathLst>
          </a:custGeom>
          <a:solidFill>
            <a:srgbClr val="20C7FD"/>
          </a:solidFill>
          <a:ln>
            <a:noFill/>
          </a:ln>
          <a:effectLst>
            <a:outerShdw blurRad="1905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矩形 1"/>
          <p:cNvSpPr/>
          <p:nvPr/>
        </p:nvSpPr>
        <p:spPr>
          <a:xfrm>
            <a:off x="790605" y="0"/>
            <a:ext cx="7949032" cy="6858000"/>
          </a:xfrm>
          <a:custGeom>
            <a:avLst/>
            <a:gdLst>
              <a:gd name="connsiteX0" fmla="*/ 0 w 11401396"/>
              <a:gd name="connsiteY0" fmla="*/ 0 h 6858000"/>
              <a:gd name="connsiteX1" fmla="*/ 11401396 w 11401396"/>
              <a:gd name="connsiteY1" fmla="*/ 0 h 6858000"/>
              <a:gd name="connsiteX2" fmla="*/ 11401396 w 11401396"/>
              <a:gd name="connsiteY2" fmla="*/ 6858000 h 6858000"/>
              <a:gd name="connsiteX3" fmla="*/ 0 w 11401396"/>
              <a:gd name="connsiteY3" fmla="*/ 6858000 h 6858000"/>
              <a:gd name="connsiteX4" fmla="*/ 0 w 11401396"/>
              <a:gd name="connsiteY4" fmla="*/ 0 h 6858000"/>
              <a:gd name="connsiteX0" fmla="*/ 0 w 11401396"/>
              <a:gd name="connsiteY0" fmla="*/ 0 h 6858000"/>
              <a:gd name="connsiteX1" fmla="*/ 11401396 w 11401396"/>
              <a:gd name="connsiteY1" fmla="*/ 0 h 6858000"/>
              <a:gd name="connsiteX2" fmla="*/ 11401396 w 11401396"/>
              <a:gd name="connsiteY2" fmla="*/ 6858000 h 6858000"/>
              <a:gd name="connsiteX3" fmla="*/ 6886545 w 11401396"/>
              <a:gd name="connsiteY3" fmla="*/ 6838950 h 6858000"/>
              <a:gd name="connsiteX4" fmla="*/ 0 w 11401396"/>
              <a:gd name="connsiteY4" fmla="*/ 6858000 h 6858000"/>
              <a:gd name="connsiteX5" fmla="*/ 0 w 11401396"/>
              <a:gd name="connsiteY5" fmla="*/ 0 h 6858000"/>
              <a:gd name="connsiteX0" fmla="*/ 0 w 11401396"/>
              <a:gd name="connsiteY0" fmla="*/ 0 h 6858000"/>
              <a:gd name="connsiteX1" fmla="*/ 11401396 w 11401396"/>
              <a:gd name="connsiteY1" fmla="*/ 0 h 6858000"/>
              <a:gd name="connsiteX2" fmla="*/ 11401396 w 11401396"/>
              <a:gd name="connsiteY2" fmla="*/ 6858000 h 6858000"/>
              <a:gd name="connsiteX3" fmla="*/ 7724745 w 11401396"/>
              <a:gd name="connsiteY3" fmla="*/ 6838950 h 6858000"/>
              <a:gd name="connsiteX4" fmla="*/ 6886545 w 11401396"/>
              <a:gd name="connsiteY4" fmla="*/ 6838950 h 6858000"/>
              <a:gd name="connsiteX5" fmla="*/ 0 w 11401396"/>
              <a:gd name="connsiteY5" fmla="*/ 6858000 h 6858000"/>
              <a:gd name="connsiteX6" fmla="*/ 0 w 11401396"/>
              <a:gd name="connsiteY6" fmla="*/ 0 h 6858000"/>
              <a:gd name="connsiteX0" fmla="*/ 0 w 11401396"/>
              <a:gd name="connsiteY0" fmla="*/ 0 h 6858000"/>
              <a:gd name="connsiteX1" fmla="*/ 11401396 w 11401396"/>
              <a:gd name="connsiteY1" fmla="*/ 0 h 6858000"/>
              <a:gd name="connsiteX2" fmla="*/ 11401396 w 11401396"/>
              <a:gd name="connsiteY2" fmla="*/ 6858000 h 6858000"/>
              <a:gd name="connsiteX3" fmla="*/ 7724745 w 11401396"/>
              <a:gd name="connsiteY3" fmla="*/ 6838950 h 6858000"/>
              <a:gd name="connsiteX4" fmla="*/ 6886545 w 11401396"/>
              <a:gd name="connsiteY4" fmla="*/ 6838950 h 6858000"/>
              <a:gd name="connsiteX5" fmla="*/ 0 w 11401396"/>
              <a:gd name="connsiteY5" fmla="*/ 0 h 6858000"/>
              <a:gd name="connsiteX0" fmla="*/ 0 w 11401396"/>
              <a:gd name="connsiteY0" fmla="*/ 0 h 6858000"/>
              <a:gd name="connsiteX1" fmla="*/ 314295 w 11401396"/>
              <a:gd name="connsiteY1" fmla="*/ 0 h 6858000"/>
              <a:gd name="connsiteX2" fmla="*/ 11401396 w 11401396"/>
              <a:gd name="connsiteY2" fmla="*/ 0 h 6858000"/>
              <a:gd name="connsiteX3" fmla="*/ 11401396 w 11401396"/>
              <a:gd name="connsiteY3" fmla="*/ 6858000 h 6858000"/>
              <a:gd name="connsiteX4" fmla="*/ 7724745 w 11401396"/>
              <a:gd name="connsiteY4" fmla="*/ 6838950 h 6858000"/>
              <a:gd name="connsiteX5" fmla="*/ 6886545 w 11401396"/>
              <a:gd name="connsiteY5" fmla="*/ 6838950 h 6858000"/>
              <a:gd name="connsiteX6" fmla="*/ 0 w 11401396"/>
              <a:gd name="connsiteY6" fmla="*/ 0 h 6858000"/>
              <a:gd name="connsiteX0" fmla="*/ 0 w 11401396"/>
              <a:gd name="connsiteY0" fmla="*/ 0 h 6858000"/>
              <a:gd name="connsiteX1" fmla="*/ 314295 w 11401396"/>
              <a:gd name="connsiteY1" fmla="*/ 0 h 6858000"/>
              <a:gd name="connsiteX2" fmla="*/ 314295 w 11401396"/>
              <a:gd name="connsiteY2" fmla="*/ 0 h 6858000"/>
              <a:gd name="connsiteX3" fmla="*/ 11401396 w 11401396"/>
              <a:gd name="connsiteY3" fmla="*/ 0 h 6858000"/>
              <a:gd name="connsiteX4" fmla="*/ 11401396 w 11401396"/>
              <a:gd name="connsiteY4" fmla="*/ 6858000 h 6858000"/>
              <a:gd name="connsiteX5" fmla="*/ 7724745 w 11401396"/>
              <a:gd name="connsiteY5" fmla="*/ 6838950 h 6858000"/>
              <a:gd name="connsiteX6" fmla="*/ 6886545 w 11401396"/>
              <a:gd name="connsiteY6" fmla="*/ 6838950 h 6858000"/>
              <a:gd name="connsiteX7" fmla="*/ 0 w 11401396"/>
              <a:gd name="connsiteY7" fmla="*/ 0 h 6858000"/>
              <a:gd name="connsiteX0" fmla="*/ 0 w 11401396"/>
              <a:gd name="connsiteY0" fmla="*/ 0 h 6858000"/>
              <a:gd name="connsiteX1" fmla="*/ 314295 w 11401396"/>
              <a:gd name="connsiteY1" fmla="*/ 0 h 6858000"/>
              <a:gd name="connsiteX2" fmla="*/ 314295 w 11401396"/>
              <a:gd name="connsiteY2" fmla="*/ 0 h 6858000"/>
              <a:gd name="connsiteX3" fmla="*/ 11401396 w 11401396"/>
              <a:gd name="connsiteY3" fmla="*/ 6858000 h 6858000"/>
              <a:gd name="connsiteX4" fmla="*/ 7724745 w 11401396"/>
              <a:gd name="connsiteY4" fmla="*/ 6838950 h 6858000"/>
              <a:gd name="connsiteX5" fmla="*/ 6886545 w 11401396"/>
              <a:gd name="connsiteY5" fmla="*/ 6838950 h 6858000"/>
              <a:gd name="connsiteX6" fmla="*/ 0 w 11401396"/>
              <a:gd name="connsiteY6" fmla="*/ 0 h 6858000"/>
              <a:gd name="connsiteX0" fmla="*/ 0 w 7724745"/>
              <a:gd name="connsiteY0" fmla="*/ 0 h 6838950"/>
              <a:gd name="connsiteX1" fmla="*/ 314295 w 7724745"/>
              <a:gd name="connsiteY1" fmla="*/ 0 h 6838950"/>
              <a:gd name="connsiteX2" fmla="*/ 314295 w 7724745"/>
              <a:gd name="connsiteY2" fmla="*/ 0 h 6838950"/>
              <a:gd name="connsiteX3" fmla="*/ 7724745 w 7724745"/>
              <a:gd name="connsiteY3" fmla="*/ 6838950 h 6838950"/>
              <a:gd name="connsiteX4" fmla="*/ 6886545 w 7724745"/>
              <a:gd name="connsiteY4" fmla="*/ 6838950 h 6838950"/>
              <a:gd name="connsiteX5" fmla="*/ 0 w 7724745"/>
              <a:gd name="connsiteY5" fmla="*/ 0 h 6838950"/>
              <a:gd name="connsiteX0" fmla="*/ 0 w 7949032"/>
              <a:gd name="connsiteY0" fmla="*/ 0 h 6838950"/>
              <a:gd name="connsiteX1" fmla="*/ 314295 w 7949032"/>
              <a:gd name="connsiteY1" fmla="*/ 0 h 6838950"/>
              <a:gd name="connsiteX2" fmla="*/ 314295 w 7949032"/>
              <a:gd name="connsiteY2" fmla="*/ 0 h 6838950"/>
              <a:gd name="connsiteX3" fmla="*/ 7949032 w 7949032"/>
              <a:gd name="connsiteY3" fmla="*/ 6838950 h 6838950"/>
              <a:gd name="connsiteX4" fmla="*/ 6886545 w 7949032"/>
              <a:gd name="connsiteY4" fmla="*/ 6838950 h 6838950"/>
              <a:gd name="connsiteX5" fmla="*/ 0 w 7949032"/>
              <a:gd name="connsiteY5" fmla="*/ 0 h 683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9032" h="6838950">
                <a:moveTo>
                  <a:pt x="0" y="0"/>
                </a:moveTo>
                <a:lnTo>
                  <a:pt x="314295" y="0"/>
                </a:lnTo>
                <a:lnTo>
                  <a:pt x="314295" y="0"/>
                </a:lnTo>
                <a:lnTo>
                  <a:pt x="7949032" y="6838950"/>
                </a:lnTo>
                <a:lnTo>
                  <a:pt x="6886545" y="6838950"/>
                </a:lnTo>
                <a:lnTo>
                  <a:pt x="0" y="0"/>
                </a:lnTo>
                <a:close/>
              </a:path>
            </a:pathLst>
          </a:custGeom>
          <a:solidFill>
            <a:schemeClr val="bg1"/>
          </a:solidFill>
          <a:ln>
            <a:noFill/>
          </a:ln>
          <a:effectLst>
            <a:outerShdw blurRad="1905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 name="组合 2"/>
          <p:cNvGrpSpPr/>
          <p:nvPr/>
        </p:nvGrpSpPr>
        <p:grpSpPr>
          <a:xfrm>
            <a:off x="8938077" y="430306"/>
            <a:ext cx="2609758" cy="861166"/>
            <a:chOff x="8938077" y="430306"/>
            <a:chExt cx="2609758" cy="861166"/>
          </a:xfrm>
        </p:grpSpPr>
        <p:sp>
          <p:nvSpPr>
            <p:cNvPr id="5" name="矩形 4"/>
            <p:cNvSpPr/>
            <p:nvPr/>
          </p:nvSpPr>
          <p:spPr>
            <a:xfrm>
              <a:off x="8938077" y="430306"/>
              <a:ext cx="2609758" cy="86116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3021" y="558180"/>
              <a:ext cx="2281287" cy="617426"/>
            </a:xfrm>
            <a:prstGeom prst="rect">
              <a:avLst/>
            </a:prstGeom>
          </p:spPr>
        </p:pic>
      </p:grpSp>
    </p:spTree>
    <p:extLst>
      <p:ext uri="{BB962C8B-B14F-4D97-AF65-F5344CB8AC3E}">
        <p14:creationId xmlns:p14="http://schemas.microsoft.com/office/powerpoint/2010/main" val="931586108"/>
      </p:ext>
    </p:extLst>
  </p:cSld>
  <p:clrMapOvr>
    <a:masterClrMapping/>
  </p:clrMapOvr>
  <mc:AlternateContent xmlns:mc="http://schemas.openxmlformats.org/markup-compatibility/2006" xmlns:p14="http://schemas.microsoft.com/office/powerpoint/2010/main">
    <mc:Choice Requires="p14">
      <p:transition spd="slow" p14:dur="2000" advTm="0"/>
    </mc:Choice>
    <mc:Fallback xmlns:a14="http://schemas.microsoft.com/office/drawing/2010/main" xmlns="">
      <p:transition spd="slow" advTm="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p:cNvSpPr txBox="1"/>
          <p:nvPr/>
        </p:nvSpPr>
        <p:spPr>
          <a:xfrm>
            <a:off x="1300458" y="312854"/>
            <a:ext cx="1415772" cy="461665"/>
          </a:xfrm>
          <a:prstGeom prst="rect">
            <a:avLst/>
          </a:prstGeom>
          <a:noFill/>
        </p:spPr>
        <p:txBody>
          <a:bodyPr wrap="none" rtlCol="0">
            <a:spAutoFit/>
          </a:bodyPr>
          <a:lstStyle/>
          <a:p>
            <a:r>
              <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rPr>
              <a:t>合作伙伴</a:t>
            </a: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48213" y="147666"/>
            <a:ext cx="2281287" cy="617426"/>
          </a:xfrm>
          <a:prstGeom prst="rect">
            <a:avLst/>
          </a:prstGeom>
        </p:spPr>
      </p:pic>
      <p:sp>
        <p:nvSpPr>
          <p:cNvPr id="9" name="矩形 8"/>
          <p:cNvSpPr/>
          <p:nvPr/>
        </p:nvSpPr>
        <p:spPr>
          <a:xfrm>
            <a:off x="723900" y="1423671"/>
            <a:ext cx="10447813" cy="4672110"/>
          </a:xfrm>
          <a:prstGeom prst="rect">
            <a:avLst/>
          </a:prstGeom>
          <a:solidFill>
            <a:srgbClr val="025AA2"/>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MH_Desc_1"/>
          <p:cNvSpPr txBox="1">
            <a:spLocks noChangeArrowheads="1"/>
          </p:cNvSpPr>
          <p:nvPr>
            <p:custDataLst>
              <p:tags r:id="rId1"/>
            </p:custDataLst>
          </p:nvPr>
        </p:nvSpPr>
        <p:spPr bwMode="auto">
          <a:xfrm>
            <a:off x="1155940" y="1557872"/>
            <a:ext cx="8479766" cy="72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indent="449263" algn="just">
              <a:lnSpc>
                <a:spcPct val="150000"/>
              </a:lnSpc>
              <a:defRPr/>
            </a:pPr>
            <a:r>
              <a:rPr lang="zh-CN" altLang="en-US" dirty="0">
                <a:solidFill>
                  <a:schemeClr val="bg1"/>
                </a:solidFill>
              </a:rPr>
              <a:t>“互惠互信，合作共赢”</a:t>
            </a:r>
            <a:r>
              <a:rPr lang="en-US" altLang="zh-CN" dirty="0">
                <a:solidFill>
                  <a:schemeClr val="bg1"/>
                </a:solidFill>
              </a:rPr>
              <a:t>——</a:t>
            </a:r>
            <a:r>
              <a:rPr lang="zh-CN" altLang="en-US" dirty="0">
                <a:solidFill>
                  <a:schemeClr val="bg1"/>
                </a:solidFill>
              </a:rPr>
              <a:t>强强联合打造精品工程、标杆项目，为更多城市创造更加美好的生活方式。</a:t>
            </a:r>
          </a:p>
        </p:txBody>
      </p:sp>
      <p:pic>
        <p:nvPicPr>
          <p:cNvPr id="11" name="Picture 3"/>
          <p:cNvPicPr>
            <a:picLocks noChangeAspect="1" noChangeArrowheads="1"/>
          </p:cNvPicPr>
          <p:nvPr/>
        </p:nvPicPr>
        <p:blipFill>
          <a:blip r:embed="rId5"/>
          <a:srcRect/>
          <a:stretch>
            <a:fillRect/>
          </a:stretch>
        </p:blipFill>
        <p:spPr bwMode="auto">
          <a:xfrm>
            <a:off x="1155940" y="2900075"/>
            <a:ext cx="2075376" cy="1468329"/>
          </a:xfrm>
          <a:prstGeom prst="rect">
            <a:avLst/>
          </a:prstGeom>
          <a:noFill/>
          <a:ln w="9525">
            <a:noFill/>
            <a:miter lim="800000"/>
            <a:headEnd/>
            <a:tailEnd/>
          </a:ln>
          <a:effectLst/>
        </p:spPr>
      </p:pic>
      <p:pic>
        <p:nvPicPr>
          <p:cNvPr id="12" name="Picture 4"/>
          <p:cNvPicPr>
            <a:picLocks noChangeAspect="1" noChangeArrowheads="1"/>
          </p:cNvPicPr>
          <p:nvPr/>
        </p:nvPicPr>
        <p:blipFill>
          <a:blip r:embed="rId6" cstate="print"/>
          <a:srcRect/>
          <a:stretch>
            <a:fillRect/>
          </a:stretch>
        </p:blipFill>
        <p:spPr bwMode="auto">
          <a:xfrm>
            <a:off x="6367974" y="3151590"/>
            <a:ext cx="1553956" cy="1352325"/>
          </a:xfrm>
          <a:prstGeom prst="rect">
            <a:avLst/>
          </a:prstGeom>
          <a:noFill/>
          <a:ln w="9525">
            <a:noFill/>
            <a:miter lim="800000"/>
            <a:headEnd/>
            <a:tailEnd/>
          </a:ln>
          <a:effectLst/>
        </p:spPr>
      </p:pic>
      <p:pic>
        <p:nvPicPr>
          <p:cNvPr id="13" name="Picture 6"/>
          <p:cNvPicPr>
            <a:picLocks noChangeAspect="1" noChangeArrowheads="1"/>
          </p:cNvPicPr>
          <p:nvPr/>
        </p:nvPicPr>
        <p:blipFill>
          <a:blip r:embed="rId7"/>
          <a:srcRect/>
          <a:stretch>
            <a:fillRect/>
          </a:stretch>
        </p:blipFill>
        <p:spPr bwMode="auto">
          <a:xfrm>
            <a:off x="8309487" y="2308996"/>
            <a:ext cx="2339236" cy="692270"/>
          </a:xfrm>
          <a:prstGeom prst="rect">
            <a:avLst/>
          </a:prstGeom>
          <a:noFill/>
          <a:ln w="9525">
            <a:noFill/>
            <a:miter lim="800000"/>
            <a:headEnd/>
            <a:tailEnd/>
          </a:ln>
          <a:effectLst/>
        </p:spPr>
      </p:pic>
      <p:pic>
        <p:nvPicPr>
          <p:cNvPr id="15" name="Picture 7"/>
          <p:cNvPicPr>
            <a:picLocks noChangeAspect="1" noChangeArrowheads="1"/>
          </p:cNvPicPr>
          <p:nvPr/>
        </p:nvPicPr>
        <p:blipFill>
          <a:blip r:embed="rId8" cstate="print"/>
          <a:srcRect/>
          <a:stretch>
            <a:fillRect/>
          </a:stretch>
        </p:blipFill>
        <p:spPr bwMode="auto">
          <a:xfrm>
            <a:off x="4847267" y="2249988"/>
            <a:ext cx="2863814" cy="690110"/>
          </a:xfrm>
          <a:prstGeom prst="rect">
            <a:avLst/>
          </a:prstGeom>
          <a:noFill/>
          <a:ln w="9525">
            <a:noFill/>
            <a:miter lim="800000"/>
            <a:headEnd/>
            <a:tailEnd/>
          </a:ln>
          <a:effectLst/>
        </p:spPr>
      </p:pic>
      <p:pic>
        <p:nvPicPr>
          <p:cNvPr id="16" name="Picture 8"/>
          <p:cNvPicPr>
            <a:picLocks noChangeAspect="1" noChangeArrowheads="1"/>
          </p:cNvPicPr>
          <p:nvPr/>
        </p:nvPicPr>
        <p:blipFill>
          <a:blip r:embed="rId9" cstate="print"/>
          <a:srcRect/>
          <a:stretch>
            <a:fillRect/>
          </a:stretch>
        </p:blipFill>
        <p:spPr bwMode="auto">
          <a:xfrm>
            <a:off x="3523983" y="3242237"/>
            <a:ext cx="2229728" cy="1217525"/>
          </a:xfrm>
          <a:prstGeom prst="rect">
            <a:avLst/>
          </a:prstGeom>
          <a:noFill/>
          <a:ln w="9525">
            <a:noFill/>
            <a:miter lim="800000"/>
            <a:headEnd/>
            <a:tailEnd/>
          </a:ln>
          <a:effectLst/>
        </p:spPr>
      </p:pic>
      <p:pic>
        <p:nvPicPr>
          <p:cNvPr id="17" name="Picture 11"/>
          <p:cNvPicPr>
            <a:picLocks noChangeAspect="1" noChangeArrowheads="1"/>
          </p:cNvPicPr>
          <p:nvPr/>
        </p:nvPicPr>
        <p:blipFill>
          <a:blip r:embed="rId10"/>
          <a:srcRect/>
          <a:stretch>
            <a:fillRect/>
          </a:stretch>
        </p:blipFill>
        <p:spPr bwMode="auto">
          <a:xfrm>
            <a:off x="3353866" y="4761903"/>
            <a:ext cx="2415340" cy="1031738"/>
          </a:xfrm>
          <a:prstGeom prst="rect">
            <a:avLst/>
          </a:prstGeom>
          <a:noFill/>
          <a:ln w="9525">
            <a:noFill/>
            <a:miter lim="800000"/>
            <a:headEnd/>
            <a:tailEnd/>
          </a:ln>
          <a:effectLst/>
        </p:spPr>
      </p:pic>
      <p:pic>
        <p:nvPicPr>
          <p:cNvPr id="18" name="图片 17" descr="C:/Users/hp/AppData/Local/Temp/picturecompress_20210204112243/output_1.jpgoutput_1"/>
          <p:cNvPicPr>
            <a:picLocks noChangeAspect="1"/>
          </p:cNvPicPr>
          <p:nvPr/>
        </p:nvPicPr>
        <p:blipFill>
          <a:blip r:embed="rId11">
            <a:lum bright="6000"/>
          </a:blip>
          <a:stretch>
            <a:fillRect/>
          </a:stretch>
        </p:blipFill>
        <p:spPr>
          <a:xfrm>
            <a:off x="9165508" y="4564298"/>
            <a:ext cx="1523348" cy="1227888"/>
          </a:xfrm>
          <a:prstGeom prst="rect">
            <a:avLst/>
          </a:prstGeom>
        </p:spPr>
      </p:pic>
      <p:pic>
        <p:nvPicPr>
          <p:cNvPr id="21" name="图片 20" descr="C:/Users/hp/AppData/Local/Temp/picturecompress_20210204112300/output_1.pngoutput_1"/>
          <p:cNvPicPr>
            <a:picLocks noChangeAspect="1"/>
          </p:cNvPicPr>
          <p:nvPr/>
        </p:nvPicPr>
        <p:blipFill>
          <a:blip r:embed="rId12"/>
          <a:stretch>
            <a:fillRect/>
          </a:stretch>
        </p:blipFill>
        <p:spPr>
          <a:xfrm>
            <a:off x="8316486" y="3343247"/>
            <a:ext cx="2372370" cy="924148"/>
          </a:xfrm>
          <a:prstGeom prst="rect">
            <a:avLst/>
          </a:prstGeom>
        </p:spPr>
      </p:pic>
      <p:pic>
        <p:nvPicPr>
          <p:cNvPr id="2" name="图片 1"/>
          <p:cNvPicPr>
            <a:picLocks noChangeAspect="1"/>
          </p:cNvPicPr>
          <p:nvPr/>
        </p:nvPicPr>
        <p:blipFill>
          <a:blip r:embed="rId13"/>
          <a:stretch>
            <a:fillRect/>
          </a:stretch>
        </p:blipFill>
        <p:spPr>
          <a:xfrm>
            <a:off x="6070355" y="4817934"/>
            <a:ext cx="2954227" cy="975707"/>
          </a:xfrm>
          <a:prstGeom prst="rect">
            <a:avLst/>
          </a:prstGeom>
        </p:spPr>
      </p:pic>
      <p:pic>
        <p:nvPicPr>
          <p:cNvPr id="23" name="图片 22"/>
          <p:cNvPicPr>
            <a:picLocks noChangeAspect="1"/>
          </p:cNvPicPr>
          <p:nvPr/>
        </p:nvPicPr>
        <p:blipFill rotWithShape="1">
          <a:blip r:embed="rId14"/>
          <a:srcRect l="7657" r="6191"/>
          <a:stretch/>
        </p:blipFill>
        <p:spPr>
          <a:xfrm>
            <a:off x="1156893" y="4745088"/>
            <a:ext cx="1924106" cy="1048553"/>
          </a:xfrm>
          <a:prstGeom prst="rect">
            <a:avLst/>
          </a:prstGeom>
        </p:spPr>
      </p:pic>
      <p:cxnSp>
        <p:nvCxnSpPr>
          <p:cNvPr id="19" name="直接连接符 18"/>
          <p:cNvCxnSpPr/>
          <p:nvPr/>
        </p:nvCxnSpPr>
        <p:spPr>
          <a:xfrm>
            <a:off x="1385740" y="812227"/>
            <a:ext cx="1080626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149451"/>
      </p:ext>
    </p:extLst>
  </p:cSld>
  <p:clrMapOvr>
    <a:masterClrMapping/>
  </p:clrMapOvr>
  <p:transition spd="slow" advClick="0" advTm="0">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p:cNvSpPr txBox="1"/>
          <p:nvPr/>
        </p:nvSpPr>
        <p:spPr>
          <a:xfrm>
            <a:off x="1375871" y="312854"/>
            <a:ext cx="1415772" cy="461665"/>
          </a:xfrm>
          <a:prstGeom prst="rect">
            <a:avLst/>
          </a:prstGeom>
          <a:noFill/>
        </p:spPr>
        <p:txBody>
          <a:bodyPr wrap="none" rtlCol="0">
            <a:spAutoFit/>
          </a:bodyPr>
          <a:lstStyle/>
          <a:p>
            <a:r>
              <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rPr>
              <a:t>业务遍布</a:t>
            </a: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213" y="138239"/>
            <a:ext cx="2281287" cy="617426"/>
          </a:xfrm>
          <a:prstGeom prst="rect">
            <a:avLst/>
          </a:prstGeom>
        </p:spPr>
      </p:pic>
      <p:sp>
        <p:nvSpPr>
          <p:cNvPr id="64" name="矩形 63"/>
          <p:cNvSpPr/>
          <p:nvPr/>
        </p:nvSpPr>
        <p:spPr>
          <a:xfrm>
            <a:off x="3959260" y="1168925"/>
            <a:ext cx="7654565" cy="5354814"/>
          </a:xfrm>
          <a:prstGeom prst="rect">
            <a:avLst/>
          </a:prstGeom>
          <a:solidFill>
            <a:schemeClr val="bg2"/>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0" name="Picture 3" descr="d:\Desktop\中国、马来西来.jpg"/>
          <p:cNvPicPr>
            <a:picLocks noChangeAspect="1" noChangeArrowheads="1"/>
          </p:cNvPicPr>
          <p:nvPr/>
        </p:nvPicPr>
        <p:blipFill rotWithShape="1">
          <a:blip r:embed="rId4" cstate="print">
            <a:clrChange>
              <a:clrFrom>
                <a:srgbClr val="FFFFFF">
                  <a:alpha val="100000"/>
                </a:srgbClr>
              </a:clrFrom>
              <a:clrTo>
                <a:srgbClr val="FFFFFF">
                  <a:alpha val="100000"/>
                  <a:alpha val="0"/>
                </a:srgbClr>
              </a:clrTo>
            </a:clrChange>
          </a:blip>
          <a:srcRect l="3497" r="4852"/>
          <a:stretch/>
        </p:blipFill>
        <p:spPr bwMode="auto">
          <a:xfrm>
            <a:off x="8526188" y="2554472"/>
            <a:ext cx="2768372" cy="3278023"/>
          </a:xfrm>
          <a:prstGeom prst="rect">
            <a:avLst/>
          </a:prstGeom>
          <a:noFill/>
        </p:spPr>
      </p:pic>
      <p:pic>
        <p:nvPicPr>
          <p:cNvPr id="52" name="图片 51" descr="C:/Users/hp/AppData/Local/Temp/picturecompress_20210204112221/output_1.jpgoutput_1"/>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4171904" y="2090395"/>
            <a:ext cx="3463463" cy="2900091"/>
          </a:xfrm>
          <a:prstGeom prst="rect">
            <a:avLst/>
          </a:prstGeom>
        </p:spPr>
      </p:pic>
      <p:sp>
        <p:nvSpPr>
          <p:cNvPr id="58" name="TextBox 21"/>
          <p:cNvSpPr txBox="1"/>
          <p:nvPr/>
        </p:nvSpPr>
        <p:spPr>
          <a:xfrm>
            <a:off x="9097744" y="1610916"/>
            <a:ext cx="1625260" cy="707886"/>
          </a:xfrm>
          <a:prstGeom prst="rect">
            <a:avLst/>
          </a:prstGeom>
          <a:noFill/>
        </p:spPr>
        <p:txBody>
          <a:bodyPr wrap="square" rtlCol="0">
            <a:spAutoFit/>
          </a:bodyPr>
          <a:lstStyle/>
          <a:p>
            <a:r>
              <a:rPr lang="zh-CN" altLang="en-US" sz="4000" b="1" dirty="0">
                <a:solidFill>
                  <a:srgbClr val="C00000"/>
                </a:solidFill>
                <a:latin typeface="Adobe 楷体 Std R" pitchFamily="18" charset="-122"/>
                <a:ea typeface="Adobe 楷体 Std R" pitchFamily="18" charset="-122"/>
              </a:rPr>
              <a:t>国  际</a:t>
            </a:r>
          </a:p>
        </p:txBody>
      </p:sp>
      <p:sp>
        <p:nvSpPr>
          <p:cNvPr id="62" name="TextBox 23"/>
          <p:cNvSpPr txBox="1"/>
          <p:nvPr/>
        </p:nvSpPr>
        <p:spPr>
          <a:xfrm>
            <a:off x="5491222" y="5108321"/>
            <a:ext cx="1503004" cy="707886"/>
          </a:xfrm>
          <a:prstGeom prst="rect">
            <a:avLst/>
          </a:prstGeom>
          <a:noFill/>
        </p:spPr>
        <p:txBody>
          <a:bodyPr wrap="square" rtlCol="0">
            <a:spAutoFit/>
          </a:bodyPr>
          <a:lstStyle/>
          <a:p>
            <a:r>
              <a:rPr lang="zh-CN" altLang="en-US" sz="4000" b="1" dirty="0">
                <a:solidFill>
                  <a:srgbClr val="C00000"/>
                </a:solidFill>
                <a:latin typeface="Adobe 楷体 Std R" pitchFamily="18" charset="-122"/>
                <a:ea typeface="Adobe 楷体 Std R" pitchFamily="18" charset="-122"/>
              </a:rPr>
              <a:t>中 国</a:t>
            </a:r>
          </a:p>
        </p:txBody>
      </p:sp>
      <p:sp>
        <p:nvSpPr>
          <p:cNvPr id="66" name="矩形 65"/>
          <p:cNvSpPr/>
          <p:nvPr/>
        </p:nvSpPr>
        <p:spPr>
          <a:xfrm>
            <a:off x="345480" y="1168924"/>
            <a:ext cx="3453521" cy="5354815"/>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w="57150">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11" name="直接连接符 10"/>
          <p:cNvCxnSpPr/>
          <p:nvPr/>
        </p:nvCxnSpPr>
        <p:spPr>
          <a:xfrm>
            <a:off x="1385740" y="812227"/>
            <a:ext cx="1080626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4033868"/>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strips(downRight)">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0"/>
            <a:ext cx="12192000" cy="6858000"/>
          </a:xfrm>
          <a:prstGeom prst="rect">
            <a:avLst/>
          </a:prstGeom>
          <a:solidFill>
            <a:srgbClr val="235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文本框 17"/>
          <p:cNvSpPr txBox="1"/>
          <p:nvPr/>
        </p:nvSpPr>
        <p:spPr>
          <a:xfrm>
            <a:off x="5863472" y="3149040"/>
            <a:ext cx="5544145" cy="1015663"/>
          </a:xfrm>
          <a:prstGeom prst="rect">
            <a:avLst/>
          </a:prstGeom>
          <a:noFill/>
        </p:spPr>
        <p:txBody>
          <a:bodyPr wrap="square" rtlCol="0">
            <a:spAutoFit/>
          </a:bodyPr>
          <a:lstStyle/>
          <a:p>
            <a:pPr algn="dist"/>
            <a:r>
              <a:rPr lang="zh-CN" altLang="en-US" sz="6000" b="1" dirty="0">
                <a:solidFill>
                  <a:schemeClr val="bg1"/>
                </a:solidFill>
                <a:effectLst>
                  <a:outerShdw blurRad="25400" dist="25400" dir="2700000" algn="tl">
                    <a:srgbClr val="000000">
                      <a:alpha val="25000"/>
                    </a:srgbClr>
                  </a:outerShdw>
                </a:effectLst>
                <a:cs typeface="+mn-ea"/>
                <a:sym typeface="+mn-lt"/>
              </a:rPr>
              <a:t>文化与荣誉</a:t>
            </a:r>
          </a:p>
        </p:txBody>
      </p:sp>
      <p:sp>
        <p:nvSpPr>
          <p:cNvPr id="20" name="文本框 19"/>
          <p:cNvSpPr txBox="1"/>
          <p:nvPr/>
        </p:nvSpPr>
        <p:spPr>
          <a:xfrm rot="16200000">
            <a:off x="726873" y="1989650"/>
            <a:ext cx="1454244" cy="307777"/>
          </a:xfrm>
          <a:prstGeom prst="rect">
            <a:avLst/>
          </a:prstGeom>
          <a:noFill/>
        </p:spPr>
        <p:txBody>
          <a:bodyPr wrap="none" rtlCol="0">
            <a:spAutoFit/>
          </a:bodyPr>
          <a:lstStyle/>
          <a:p>
            <a:r>
              <a:rPr lang="en-US" altLang="zh-CN" sz="1400" i="1" spc="300" dirty="0">
                <a:solidFill>
                  <a:schemeClr val="bg1">
                    <a:alpha val="60000"/>
                  </a:schemeClr>
                </a:solidFill>
                <a:effectLst>
                  <a:outerShdw blurRad="25400" dist="25400" dir="2700000" algn="tl">
                    <a:srgbClr val="000000">
                      <a:alpha val="25000"/>
                    </a:srgbClr>
                  </a:outerShdw>
                </a:effectLst>
                <a:cs typeface="+mn-ea"/>
                <a:sym typeface="+mn-lt"/>
              </a:rPr>
              <a:t>///////////</a:t>
            </a:r>
            <a:endParaRPr lang="zh-CN" altLang="en-US" sz="1400" i="1" spc="300" dirty="0">
              <a:solidFill>
                <a:schemeClr val="bg1">
                  <a:alpha val="60000"/>
                </a:schemeClr>
              </a:solidFill>
              <a:effectLst>
                <a:outerShdw blurRad="25400" dist="25400" dir="2700000" algn="tl">
                  <a:srgbClr val="000000">
                    <a:alpha val="25000"/>
                  </a:srgbClr>
                </a:outerShdw>
              </a:effectLst>
              <a:cs typeface="+mn-ea"/>
              <a:sym typeface="+mn-lt"/>
            </a:endParaRPr>
          </a:p>
        </p:txBody>
      </p:sp>
      <p:grpSp>
        <p:nvGrpSpPr>
          <p:cNvPr id="36" name="组合 35"/>
          <p:cNvGrpSpPr/>
          <p:nvPr/>
        </p:nvGrpSpPr>
        <p:grpSpPr>
          <a:xfrm>
            <a:off x="-2057862" y="3229153"/>
            <a:ext cx="6906376" cy="6906376"/>
            <a:chOff x="8857914" y="2858581"/>
            <a:chExt cx="6071744" cy="6071744"/>
          </a:xfrm>
          <a:effectLst/>
        </p:grpSpPr>
        <p:sp>
          <p:nvSpPr>
            <p:cNvPr id="34" name="椭圆 33"/>
            <p:cNvSpPr/>
            <p:nvPr/>
          </p:nvSpPr>
          <p:spPr>
            <a:xfrm flipH="1">
              <a:off x="8857914" y="2858581"/>
              <a:ext cx="6071744" cy="6071744"/>
            </a:xfrm>
            <a:prstGeom prst="ellipse">
              <a:avLst/>
            </a:prstGeom>
            <a:blipFill dpi="0" rotWithShape="1">
              <a:blip r:embed="rId2" cstate="screen">
                <a:extLst>
                  <a:ext uri="{28A0092B-C50C-407E-A947-70E740481C1C}">
                    <a14:useLocalDpi xmlns:a14="http://schemas.microsoft.com/office/drawing/2010/main"/>
                  </a:ext>
                </a:extLst>
              </a:blip>
              <a:srcRect/>
              <a:stretch>
                <a:fillRect r="8846" b="22894"/>
              </a:stretch>
            </a:blip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 name="椭圆 34"/>
            <p:cNvSpPr/>
            <p:nvPr/>
          </p:nvSpPr>
          <p:spPr>
            <a:xfrm>
              <a:off x="10322248" y="4322915"/>
              <a:ext cx="3143077" cy="3143076"/>
            </a:xfrm>
            <a:prstGeom prst="ellipse">
              <a:avLst/>
            </a:prstGeom>
            <a:solidFill>
              <a:srgbClr val="2351B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37" name="组合 36"/>
          <p:cNvGrpSpPr/>
          <p:nvPr/>
        </p:nvGrpSpPr>
        <p:grpSpPr>
          <a:xfrm rot="5400000">
            <a:off x="840282" y="6407316"/>
            <a:ext cx="1200635" cy="453755"/>
            <a:chOff x="10484706" y="5922178"/>
            <a:chExt cx="1200635" cy="453755"/>
          </a:xfrm>
          <a:solidFill>
            <a:schemeClr val="bg1"/>
          </a:solidFill>
        </p:grpSpPr>
        <p:sp>
          <p:nvSpPr>
            <p:cNvPr id="38" name="矩形 37"/>
            <p:cNvSpPr/>
            <p:nvPr/>
          </p:nvSpPr>
          <p:spPr>
            <a:xfrm>
              <a:off x="10484706"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9" name="矩形 38"/>
            <p:cNvSpPr/>
            <p:nvPr/>
          </p:nvSpPr>
          <p:spPr>
            <a:xfrm>
              <a:off x="10630661"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0" name="矩形 39"/>
            <p:cNvSpPr/>
            <p:nvPr/>
          </p:nvSpPr>
          <p:spPr>
            <a:xfrm>
              <a:off x="10776615"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矩形 40"/>
            <p:cNvSpPr/>
            <p:nvPr/>
          </p:nvSpPr>
          <p:spPr>
            <a:xfrm>
              <a:off x="10922569"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 name="矩形 41"/>
            <p:cNvSpPr/>
            <p:nvPr/>
          </p:nvSpPr>
          <p:spPr>
            <a:xfrm>
              <a:off x="11068524"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矩形 42"/>
            <p:cNvSpPr/>
            <p:nvPr/>
          </p:nvSpPr>
          <p:spPr>
            <a:xfrm>
              <a:off x="11214478"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矩形 43"/>
            <p:cNvSpPr/>
            <p:nvPr/>
          </p:nvSpPr>
          <p:spPr>
            <a:xfrm>
              <a:off x="11360433"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矩形 44"/>
            <p:cNvSpPr/>
            <p:nvPr/>
          </p:nvSpPr>
          <p:spPr>
            <a:xfrm>
              <a:off x="11506387"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 name="矩形 45"/>
            <p:cNvSpPr/>
            <p:nvPr/>
          </p:nvSpPr>
          <p:spPr>
            <a:xfrm>
              <a:off x="11652341"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 name="矩形 46"/>
            <p:cNvSpPr/>
            <p:nvPr/>
          </p:nvSpPr>
          <p:spPr>
            <a:xfrm>
              <a:off x="10484706"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矩形 47"/>
            <p:cNvSpPr/>
            <p:nvPr/>
          </p:nvSpPr>
          <p:spPr>
            <a:xfrm>
              <a:off x="10630661"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9" name="矩形 48"/>
            <p:cNvSpPr/>
            <p:nvPr/>
          </p:nvSpPr>
          <p:spPr>
            <a:xfrm>
              <a:off x="10776615"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0" name="矩形 49"/>
            <p:cNvSpPr/>
            <p:nvPr/>
          </p:nvSpPr>
          <p:spPr>
            <a:xfrm>
              <a:off x="10922569"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1" name="矩形 50"/>
            <p:cNvSpPr/>
            <p:nvPr/>
          </p:nvSpPr>
          <p:spPr>
            <a:xfrm>
              <a:off x="11068524"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2" name="矩形 51"/>
            <p:cNvSpPr/>
            <p:nvPr/>
          </p:nvSpPr>
          <p:spPr>
            <a:xfrm>
              <a:off x="11214478"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3" name="矩形 52"/>
            <p:cNvSpPr/>
            <p:nvPr/>
          </p:nvSpPr>
          <p:spPr>
            <a:xfrm>
              <a:off x="11360433"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4" name="矩形 53"/>
            <p:cNvSpPr/>
            <p:nvPr/>
          </p:nvSpPr>
          <p:spPr>
            <a:xfrm>
              <a:off x="11506387"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5" name="矩形 54"/>
            <p:cNvSpPr/>
            <p:nvPr/>
          </p:nvSpPr>
          <p:spPr>
            <a:xfrm>
              <a:off x="11652341"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6" name="矩形 55"/>
            <p:cNvSpPr/>
            <p:nvPr/>
          </p:nvSpPr>
          <p:spPr>
            <a:xfrm>
              <a:off x="10484706"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 name="矩形 56"/>
            <p:cNvSpPr/>
            <p:nvPr/>
          </p:nvSpPr>
          <p:spPr>
            <a:xfrm>
              <a:off x="10630661"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 name="矩形 57"/>
            <p:cNvSpPr/>
            <p:nvPr/>
          </p:nvSpPr>
          <p:spPr>
            <a:xfrm>
              <a:off x="10776615"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 name="矩形 58"/>
            <p:cNvSpPr/>
            <p:nvPr/>
          </p:nvSpPr>
          <p:spPr>
            <a:xfrm>
              <a:off x="10922569"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矩形 59"/>
            <p:cNvSpPr/>
            <p:nvPr/>
          </p:nvSpPr>
          <p:spPr>
            <a:xfrm>
              <a:off x="11068524"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 name="矩形 60"/>
            <p:cNvSpPr/>
            <p:nvPr/>
          </p:nvSpPr>
          <p:spPr>
            <a:xfrm>
              <a:off x="11214478"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 name="矩形 61"/>
            <p:cNvSpPr/>
            <p:nvPr/>
          </p:nvSpPr>
          <p:spPr>
            <a:xfrm>
              <a:off x="11360433"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 name="矩形 62"/>
            <p:cNvSpPr/>
            <p:nvPr/>
          </p:nvSpPr>
          <p:spPr>
            <a:xfrm>
              <a:off x="11506387"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 name="矩形 63"/>
            <p:cNvSpPr/>
            <p:nvPr/>
          </p:nvSpPr>
          <p:spPr>
            <a:xfrm>
              <a:off x="11652341"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 name="矩形 64"/>
            <p:cNvSpPr/>
            <p:nvPr/>
          </p:nvSpPr>
          <p:spPr>
            <a:xfrm>
              <a:off x="10484706"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矩形 65"/>
            <p:cNvSpPr/>
            <p:nvPr/>
          </p:nvSpPr>
          <p:spPr>
            <a:xfrm>
              <a:off x="10630661"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 name="矩形 66"/>
            <p:cNvSpPr/>
            <p:nvPr/>
          </p:nvSpPr>
          <p:spPr>
            <a:xfrm>
              <a:off x="10776615"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 name="矩形 67"/>
            <p:cNvSpPr/>
            <p:nvPr/>
          </p:nvSpPr>
          <p:spPr>
            <a:xfrm>
              <a:off x="10922569"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 name="矩形 68"/>
            <p:cNvSpPr/>
            <p:nvPr/>
          </p:nvSpPr>
          <p:spPr>
            <a:xfrm>
              <a:off x="11068524"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 name="矩形 69"/>
            <p:cNvSpPr/>
            <p:nvPr/>
          </p:nvSpPr>
          <p:spPr>
            <a:xfrm>
              <a:off x="11214478"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 name="矩形 70"/>
            <p:cNvSpPr/>
            <p:nvPr/>
          </p:nvSpPr>
          <p:spPr>
            <a:xfrm>
              <a:off x="11360433"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 name="矩形 71"/>
            <p:cNvSpPr/>
            <p:nvPr/>
          </p:nvSpPr>
          <p:spPr>
            <a:xfrm>
              <a:off x="11506387"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 name="矩形 72"/>
            <p:cNvSpPr/>
            <p:nvPr/>
          </p:nvSpPr>
          <p:spPr>
            <a:xfrm>
              <a:off x="11652341"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79" name="组合 78"/>
          <p:cNvGrpSpPr/>
          <p:nvPr/>
        </p:nvGrpSpPr>
        <p:grpSpPr>
          <a:xfrm>
            <a:off x="8797859" y="395391"/>
            <a:ext cx="2609758" cy="861166"/>
            <a:chOff x="8938077" y="430306"/>
            <a:chExt cx="2609758" cy="861166"/>
          </a:xfrm>
        </p:grpSpPr>
        <p:sp>
          <p:nvSpPr>
            <p:cNvPr id="80" name="矩形 79"/>
            <p:cNvSpPr/>
            <p:nvPr/>
          </p:nvSpPr>
          <p:spPr>
            <a:xfrm>
              <a:off x="8938077" y="430306"/>
              <a:ext cx="2609758" cy="86116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1" name="图片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3021" y="558180"/>
              <a:ext cx="2281287" cy="617426"/>
            </a:xfrm>
            <a:prstGeom prst="rect">
              <a:avLst/>
            </a:prstGeom>
          </p:spPr>
        </p:pic>
      </p:grpSp>
      <p:sp>
        <p:nvSpPr>
          <p:cNvPr id="75" name="文本框 74"/>
          <p:cNvSpPr txBox="1"/>
          <p:nvPr/>
        </p:nvSpPr>
        <p:spPr>
          <a:xfrm>
            <a:off x="482202" y="445045"/>
            <a:ext cx="2546747" cy="307777"/>
          </a:xfrm>
          <a:prstGeom prst="rect">
            <a:avLst/>
          </a:prstGeom>
          <a:noFill/>
        </p:spPr>
        <p:txBody>
          <a:bodyPr wrap="square" rtlCol="0">
            <a:spAutoFit/>
          </a:bodyPr>
          <a:lstStyle/>
          <a:p>
            <a:pPr algn="dist"/>
            <a:r>
              <a:rPr lang="zh-CN" altLang="en-US" sz="1400" dirty="0">
                <a:solidFill>
                  <a:schemeClr val="bg1"/>
                </a:solidFill>
                <a:cs typeface="+mn-ea"/>
                <a:sym typeface="+mn-lt"/>
              </a:rPr>
              <a:t>品</a:t>
            </a:r>
            <a:r>
              <a:rPr lang="zh-CN" altLang="en-US" sz="1400" dirty="0" smtClean="0">
                <a:solidFill>
                  <a:schemeClr val="bg1"/>
                </a:solidFill>
                <a:cs typeface="+mn-ea"/>
                <a:sym typeface="+mn-lt"/>
              </a:rPr>
              <a:t>质</a:t>
            </a:r>
            <a:r>
              <a:rPr lang="en-US" altLang="zh-CN" sz="1400" dirty="0" smtClean="0">
                <a:solidFill>
                  <a:schemeClr val="bg1"/>
                </a:solidFill>
                <a:cs typeface="+mn-ea"/>
                <a:sym typeface="+mn-lt"/>
              </a:rPr>
              <a:t>/</a:t>
            </a:r>
            <a:r>
              <a:rPr lang="zh-CN" altLang="en-US" sz="1400" dirty="0" smtClean="0">
                <a:solidFill>
                  <a:schemeClr val="bg1"/>
                </a:solidFill>
                <a:cs typeface="+mn-ea"/>
                <a:sym typeface="+mn-lt"/>
              </a:rPr>
              <a:t>高端</a:t>
            </a:r>
            <a:r>
              <a:rPr lang="en-US" altLang="zh-CN" sz="1400" dirty="0" smtClean="0">
                <a:solidFill>
                  <a:schemeClr val="bg1"/>
                </a:solidFill>
                <a:cs typeface="+mn-ea"/>
                <a:sym typeface="+mn-lt"/>
              </a:rPr>
              <a:t>/</a:t>
            </a:r>
            <a:r>
              <a:rPr lang="zh-CN" altLang="en-US" sz="1400" dirty="0">
                <a:solidFill>
                  <a:schemeClr val="bg1"/>
                </a:solidFill>
                <a:cs typeface="+mn-ea"/>
                <a:sym typeface="+mn-lt"/>
              </a:rPr>
              <a:t>科技 </a:t>
            </a:r>
          </a:p>
        </p:txBody>
      </p:sp>
    </p:spTree>
    <p:extLst>
      <p:ext uri="{BB962C8B-B14F-4D97-AF65-F5344CB8AC3E}">
        <p14:creationId xmlns:p14="http://schemas.microsoft.com/office/powerpoint/2010/main" val="4001044721"/>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a14="http://schemas.microsoft.com/office/drawing/2010/main" xmlns:a16="http://schemas.microsoft.com/office/drawing/2014/main" xmlns="">
      <p:transition spd="slow" advTm="0">
        <p:blinds dir="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p:cNvSpPr txBox="1"/>
          <p:nvPr/>
        </p:nvSpPr>
        <p:spPr>
          <a:xfrm>
            <a:off x="1328738" y="312854"/>
            <a:ext cx="1415772" cy="461665"/>
          </a:xfrm>
          <a:prstGeom prst="rect">
            <a:avLst/>
          </a:prstGeom>
          <a:noFill/>
        </p:spPr>
        <p:txBody>
          <a:bodyPr wrap="none" rtlCol="0">
            <a:spAutoFit/>
          </a:bodyPr>
          <a:lstStyle/>
          <a:p>
            <a:r>
              <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rPr>
              <a:t>企业资质</a:t>
            </a: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213" y="128812"/>
            <a:ext cx="2281287" cy="617426"/>
          </a:xfrm>
          <a:prstGeom prst="rect">
            <a:avLst/>
          </a:prstGeom>
        </p:spPr>
      </p:pic>
      <p:pic>
        <p:nvPicPr>
          <p:cNvPr id="31" name="Picture 2" descr="G:\2、企业文化工作\（5）公司简介\素材\致家资质--一级(2019.10.24).png"/>
          <p:cNvPicPr>
            <a:picLocks noChangeAspect="1" noChangeArrowheads="1"/>
          </p:cNvPicPr>
          <p:nvPr/>
        </p:nvPicPr>
        <p:blipFill>
          <a:blip r:embed="rId4" cstate="print"/>
          <a:srcRect l="1501" t="2116" b="3461"/>
          <a:stretch>
            <a:fillRect/>
          </a:stretch>
        </p:blipFill>
        <p:spPr bwMode="auto">
          <a:xfrm>
            <a:off x="5095563" y="3148151"/>
            <a:ext cx="2221208" cy="3012241"/>
          </a:xfrm>
          <a:prstGeom prst="rect">
            <a:avLst/>
          </a:prstGeom>
          <a:noFill/>
        </p:spPr>
      </p:pic>
      <p:pic>
        <p:nvPicPr>
          <p:cNvPr id="33" name="Picture 2" descr="G:\2、企业文化工作\（5）公司简介\素材\资质证书.png"/>
          <p:cNvPicPr>
            <a:picLocks noChangeAspect="1" noChangeArrowheads="1"/>
          </p:cNvPicPr>
          <p:nvPr/>
        </p:nvPicPr>
        <p:blipFill>
          <a:blip r:embed="rId5" cstate="print"/>
          <a:srcRect b="3296"/>
          <a:stretch>
            <a:fillRect/>
          </a:stretch>
        </p:blipFill>
        <p:spPr bwMode="auto">
          <a:xfrm>
            <a:off x="7248771" y="3082334"/>
            <a:ext cx="2246452" cy="3073002"/>
          </a:xfrm>
          <a:prstGeom prst="rect">
            <a:avLst/>
          </a:prstGeom>
          <a:noFill/>
        </p:spPr>
      </p:pic>
      <p:pic>
        <p:nvPicPr>
          <p:cNvPr id="38" name="图片 37"/>
          <p:cNvPicPr>
            <a:picLocks noChangeAspect="1"/>
          </p:cNvPicPr>
          <p:nvPr/>
        </p:nvPicPr>
        <p:blipFill>
          <a:blip r:embed="rId6"/>
          <a:stretch>
            <a:fillRect/>
          </a:stretch>
        </p:blipFill>
        <p:spPr>
          <a:xfrm>
            <a:off x="2862289" y="3220893"/>
            <a:ext cx="2035429" cy="2830738"/>
          </a:xfrm>
          <a:prstGeom prst="rect">
            <a:avLst/>
          </a:prstGeom>
        </p:spPr>
      </p:pic>
      <p:sp>
        <p:nvSpPr>
          <p:cNvPr id="12" name="矩形 11">
            <a:extLst>
              <a:ext uri="{FF2B5EF4-FFF2-40B4-BE49-F238E27FC236}">
                <a16:creationId xmlns:a16="http://schemas.microsoft.com/office/drawing/2014/main" id="{001C5DD6-6371-4672-AFA3-46D4DE91EDCC}"/>
              </a:ext>
            </a:extLst>
          </p:cNvPr>
          <p:cNvSpPr/>
          <p:nvPr/>
        </p:nvSpPr>
        <p:spPr>
          <a:xfrm>
            <a:off x="1377670" y="1413050"/>
            <a:ext cx="6875767" cy="1090298"/>
          </a:xfrm>
          <a:prstGeom prst="rect">
            <a:avLst/>
          </a:prstGeom>
        </p:spPr>
        <p:txBody>
          <a:bodyPr wrap="square">
            <a:spAutoFit/>
          </a:bodyPr>
          <a:lstStyle/>
          <a:p>
            <a:pPr algn="just">
              <a:lnSpc>
                <a:spcPct val="150000"/>
              </a:lnSpc>
              <a:defRPr/>
            </a:pPr>
            <a:r>
              <a:rPr lang="zh-CN" altLang="en-US" sz="1500" b="1" dirty="0">
                <a:latin typeface="微软雅黑" panose="020B0503020204020204" pitchFamily="34" charset="-122"/>
                <a:ea typeface="微软雅黑" panose="020B0503020204020204" pitchFamily="34" charset="-122"/>
                <a:sym typeface="+mn-lt"/>
              </a:rPr>
              <a:t>建筑工程总承包壹级                                    地基基础工程专业承包壹级</a:t>
            </a:r>
            <a:endParaRPr lang="en-US" altLang="zh-CN" sz="1500" b="1" dirty="0">
              <a:latin typeface="微软雅黑" panose="020B0503020204020204" pitchFamily="34" charset="-122"/>
              <a:ea typeface="微软雅黑" panose="020B0503020204020204" pitchFamily="34" charset="-122"/>
              <a:sym typeface="+mn-lt"/>
            </a:endParaRPr>
          </a:p>
          <a:p>
            <a:pPr algn="just">
              <a:lnSpc>
                <a:spcPct val="150000"/>
              </a:lnSpc>
              <a:defRPr/>
            </a:pPr>
            <a:r>
              <a:rPr lang="zh-CN" altLang="en-US" sz="1500" b="1" dirty="0">
                <a:latin typeface="微软雅黑" panose="020B0503020204020204" pitchFamily="34" charset="-122"/>
                <a:ea typeface="微软雅黑" panose="020B0503020204020204" pitchFamily="34" charset="-122"/>
                <a:sym typeface="+mn-lt"/>
              </a:rPr>
              <a:t>建筑装修装饰工程专业承包壹级</a:t>
            </a:r>
            <a:r>
              <a:rPr lang="en-US" altLang="zh-CN" sz="1500" b="1" dirty="0">
                <a:latin typeface="微软雅黑" panose="020B0503020204020204" pitchFamily="34" charset="-122"/>
                <a:ea typeface="微软雅黑" panose="020B0503020204020204" pitchFamily="34" charset="-122"/>
                <a:sym typeface="+mn-lt"/>
              </a:rPr>
              <a:t>                   </a:t>
            </a:r>
            <a:r>
              <a:rPr lang="zh-CN" altLang="en-US" sz="1500" b="1" dirty="0">
                <a:latin typeface="微软雅黑" panose="020B0503020204020204" pitchFamily="34" charset="-122"/>
                <a:ea typeface="微软雅黑" panose="020B0503020204020204" pitchFamily="34" charset="-122"/>
                <a:sym typeface="+mn-lt"/>
              </a:rPr>
              <a:t>市政公用工程施工总承包叁级</a:t>
            </a:r>
            <a:endParaRPr lang="en-US" altLang="zh-CN" sz="1500" b="1" dirty="0">
              <a:latin typeface="微软雅黑" panose="020B0503020204020204" pitchFamily="34" charset="-122"/>
              <a:ea typeface="微软雅黑" panose="020B0503020204020204" pitchFamily="34" charset="-122"/>
              <a:sym typeface="+mn-lt"/>
            </a:endParaRPr>
          </a:p>
          <a:p>
            <a:pPr algn="just">
              <a:lnSpc>
                <a:spcPct val="150000"/>
              </a:lnSpc>
              <a:defRPr/>
            </a:pPr>
            <a:r>
              <a:rPr lang="zh-CN" altLang="en-US" sz="1500" b="1" dirty="0">
                <a:latin typeface="微软雅黑" panose="020B0503020204020204" pitchFamily="34" charset="-122"/>
                <a:ea typeface="微软雅黑" panose="020B0503020204020204" pitchFamily="34" charset="-122"/>
                <a:sym typeface="+mn-lt"/>
              </a:rPr>
              <a:t>建筑幕墙工程专业承包贰级                          古建筑工程专业承包三级</a:t>
            </a:r>
            <a:endParaRPr lang="en-US" altLang="zh-CN" sz="1500" b="1" dirty="0">
              <a:latin typeface="微软雅黑" panose="020B0503020204020204" pitchFamily="34" charset="-122"/>
              <a:ea typeface="微软雅黑" panose="020B0503020204020204" pitchFamily="34" charset="-122"/>
              <a:sym typeface="+mn-lt"/>
            </a:endParaRPr>
          </a:p>
        </p:txBody>
      </p:sp>
      <p:cxnSp>
        <p:nvCxnSpPr>
          <p:cNvPr id="11" name="直接连接符 10"/>
          <p:cNvCxnSpPr/>
          <p:nvPr/>
        </p:nvCxnSpPr>
        <p:spPr>
          <a:xfrm>
            <a:off x="1385740" y="812227"/>
            <a:ext cx="1080626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2"/>
          <p:cNvPicPr>
            <a:picLocks noChangeAspect="1" noChangeArrowheads="1"/>
          </p:cNvPicPr>
          <p:nvPr/>
        </p:nvPicPr>
        <p:blipFill>
          <a:blip r:embed="rId7" cstate="print"/>
          <a:srcRect l="2596" t="3785" r="2195" b="3820"/>
          <a:stretch>
            <a:fillRect/>
          </a:stretch>
        </p:blipFill>
        <p:spPr bwMode="auto">
          <a:xfrm>
            <a:off x="596506" y="3206357"/>
            <a:ext cx="2148004" cy="2948980"/>
          </a:xfrm>
          <a:prstGeom prst="rect">
            <a:avLst/>
          </a:prstGeom>
          <a:noFill/>
          <a:ln w="9525">
            <a:noFill/>
            <a:miter lim="800000"/>
            <a:headEnd/>
            <a:tailEnd/>
          </a:ln>
          <a:effectLst/>
        </p:spPr>
      </p:pic>
      <p:pic>
        <p:nvPicPr>
          <p:cNvPr id="2" name="图片 1"/>
          <p:cNvPicPr>
            <a:picLocks noChangeAspect="1"/>
          </p:cNvPicPr>
          <p:nvPr/>
        </p:nvPicPr>
        <p:blipFill rotWithShape="1">
          <a:blip r:embed="rId8"/>
          <a:srcRect b="2262"/>
          <a:stretch/>
        </p:blipFill>
        <p:spPr>
          <a:xfrm>
            <a:off x="9487909" y="3077277"/>
            <a:ext cx="2308450" cy="3180087"/>
          </a:xfrm>
          <a:prstGeom prst="rect">
            <a:avLst/>
          </a:prstGeom>
        </p:spPr>
      </p:pic>
    </p:spTree>
    <p:extLst>
      <p:ext uri="{BB962C8B-B14F-4D97-AF65-F5344CB8AC3E}">
        <p14:creationId xmlns:p14="http://schemas.microsoft.com/office/powerpoint/2010/main" val="1888908637"/>
      </p:ext>
    </p:extLst>
  </p:cSld>
  <p:clrMapOvr>
    <a:masterClrMapping/>
  </p:clrMapOvr>
  <p:transition spd="slow" advClick="0" advTm="0">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p:cNvSpPr txBox="1"/>
          <p:nvPr/>
        </p:nvSpPr>
        <p:spPr>
          <a:xfrm>
            <a:off x="1338165" y="312854"/>
            <a:ext cx="1415772" cy="461665"/>
          </a:xfrm>
          <a:prstGeom prst="rect">
            <a:avLst/>
          </a:prstGeom>
          <a:noFill/>
        </p:spPr>
        <p:txBody>
          <a:bodyPr wrap="none" rtlCol="0">
            <a:spAutoFit/>
          </a:bodyPr>
          <a:lstStyle/>
          <a:p>
            <a:r>
              <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rPr>
              <a:t>企业荣誉</a:t>
            </a: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213" y="157093"/>
            <a:ext cx="2281287" cy="617426"/>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0197" y="1957045"/>
            <a:ext cx="4061803" cy="4061803"/>
          </a:xfrm>
          <a:prstGeom prst="rect">
            <a:avLst/>
          </a:prstGeom>
        </p:spPr>
      </p:pic>
      <p:sp>
        <p:nvSpPr>
          <p:cNvPr id="11" name="TextBox 36"/>
          <p:cNvSpPr txBox="1"/>
          <p:nvPr/>
        </p:nvSpPr>
        <p:spPr>
          <a:xfrm>
            <a:off x="1714979" y="5864216"/>
            <a:ext cx="5109091" cy="461665"/>
          </a:xfrm>
          <a:prstGeom prst="rect">
            <a:avLst/>
          </a:prstGeom>
          <a:noFill/>
        </p:spPr>
        <p:txBody>
          <a:bodyPr wrap="none" rtlCol="0">
            <a:spAutoFit/>
          </a:bodyPr>
          <a:lstStyle/>
          <a:p>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获得合作伙伴的充分信赖和高度好评</a:t>
            </a:r>
          </a:p>
        </p:txBody>
      </p:sp>
      <p:pic>
        <p:nvPicPr>
          <p:cNvPr id="12" name="图片 11"/>
          <p:cNvPicPr>
            <a:picLocks noChangeAspect="1"/>
          </p:cNvPicPr>
          <p:nvPr/>
        </p:nvPicPr>
        <p:blipFill>
          <a:blip r:embed="rId5"/>
          <a:stretch>
            <a:fillRect/>
          </a:stretch>
        </p:blipFill>
        <p:spPr>
          <a:xfrm>
            <a:off x="636905" y="1599832"/>
            <a:ext cx="7694930" cy="3953510"/>
          </a:xfrm>
          <a:prstGeom prst="rect">
            <a:avLst/>
          </a:prstGeom>
          <a:ln>
            <a:noFill/>
          </a:ln>
          <a:effectLst>
            <a:softEdge rad="112500"/>
          </a:effectLst>
        </p:spPr>
      </p:pic>
      <p:cxnSp>
        <p:nvCxnSpPr>
          <p:cNvPr id="7" name="直接连接符 6"/>
          <p:cNvCxnSpPr/>
          <p:nvPr/>
        </p:nvCxnSpPr>
        <p:spPr>
          <a:xfrm>
            <a:off x="1385740" y="812227"/>
            <a:ext cx="1080626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816706"/>
      </p:ext>
    </p:extLst>
  </p:cSld>
  <p:clrMapOvr>
    <a:masterClrMapping/>
  </p:clrMapOvr>
  <p:transition spd="slow" advClick="0" advTm="0">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p:cNvSpPr txBox="1"/>
          <p:nvPr/>
        </p:nvSpPr>
        <p:spPr>
          <a:xfrm>
            <a:off x="1303876" y="376026"/>
            <a:ext cx="1415772" cy="461665"/>
          </a:xfrm>
          <a:prstGeom prst="rect">
            <a:avLst/>
          </a:prstGeom>
          <a:noFill/>
        </p:spPr>
        <p:txBody>
          <a:bodyPr wrap="none" rtlCol="0">
            <a:spAutoFit/>
          </a:bodyPr>
          <a:lstStyle/>
          <a:p>
            <a:r>
              <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rPr>
              <a:t>文化理念</a:t>
            </a: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213" y="157093"/>
            <a:ext cx="2281287" cy="617426"/>
          </a:xfrm>
          <a:prstGeom prst="rect">
            <a:avLst/>
          </a:prstGeom>
        </p:spPr>
      </p:pic>
      <p:sp>
        <p:nvSpPr>
          <p:cNvPr id="46" name="TextBox 7"/>
          <p:cNvSpPr txBox="1"/>
          <p:nvPr/>
        </p:nvSpPr>
        <p:spPr>
          <a:xfrm>
            <a:off x="3567880" y="1225576"/>
            <a:ext cx="5112568" cy="361125"/>
          </a:xfrm>
          <a:prstGeom prst="rect">
            <a:avLst/>
          </a:prstGeom>
          <a:noFill/>
        </p:spPr>
        <p:txBody>
          <a:bodyPr wrap="square" lIns="0" tIns="0" rIns="0" bIns="0" rtlCol="0">
            <a:spAutoFit/>
          </a:bodyPr>
          <a:lstStyle/>
          <a:p>
            <a:pPr lvl="0" algn="ctr">
              <a:lnSpc>
                <a:spcPct val="130000"/>
              </a:lnSpc>
              <a:spcBef>
                <a:spcPct val="0"/>
              </a:spcBef>
              <a:defRPr/>
            </a:pPr>
            <a:r>
              <a:rPr lang="zh-CN" altLang="en-US" sz="2000" b="1" dirty="0">
                <a:solidFill>
                  <a:schemeClr val="tx1">
                    <a:lumMod val="85000"/>
                    <a:lumOff val="15000"/>
                  </a:schemeClr>
                </a:solidFill>
                <a:cs typeface="+mn-ea"/>
                <a:sym typeface="+mn-lt"/>
              </a:rPr>
              <a:t>企业精神文化建设</a:t>
            </a:r>
          </a:p>
        </p:txBody>
      </p:sp>
      <p:sp>
        <p:nvSpPr>
          <p:cNvPr id="47" name="Rectangle 14">
            <a:extLst>
              <a:ext uri="{FF2B5EF4-FFF2-40B4-BE49-F238E27FC236}">
                <a16:creationId xmlns:a16="http://schemas.microsoft.com/office/drawing/2014/main" id="{DEE5A2F2-4092-4467-B4E2-122EDCA0D1BE}"/>
              </a:ext>
            </a:extLst>
          </p:cNvPr>
          <p:cNvSpPr/>
          <p:nvPr/>
        </p:nvSpPr>
        <p:spPr>
          <a:xfrm rot="10800000" flipH="1" flipV="1">
            <a:off x="7950200" y="2523846"/>
            <a:ext cx="3238499" cy="3335334"/>
          </a:xfrm>
          <a:prstGeom prst="rect">
            <a:avLst/>
          </a:prstGeom>
          <a:solidFill>
            <a:schemeClr val="bg1"/>
          </a:solidFill>
          <a:ln>
            <a:solidFill>
              <a:schemeClr val="bg1">
                <a:lumMod val="95000"/>
              </a:schemeClr>
            </a:solidFill>
          </a:ln>
          <a:effectLst>
            <a:outerShdw blurRad="279400" dist="50800" dir="5400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cs typeface="+mn-ea"/>
              <a:sym typeface="+mn-lt"/>
            </a:endParaRPr>
          </a:p>
        </p:txBody>
      </p:sp>
      <p:sp>
        <p:nvSpPr>
          <p:cNvPr id="48" name="TextBox 16">
            <a:extLst>
              <a:ext uri="{FF2B5EF4-FFF2-40B4-BE49-F238E27FC236}">
                <a16:creationId xmlns:a16="http://schemas.microsoft.com/office/drawing/2014/main" id="{6F057E8A-D4DD-4591-BC7B-5F473E380EA4}"/>
              </a:ext>
            </a:extLst>
          </p:cNvPr>
          <p:cNvSpPr txBox="1"/>
          <p:nvPr/>
        </p:nvSpPr>
        <p:spPr>
          <a:xfrm>
            <a:off x="8344337" y="3910510"/>
            <a:ext cx="2450223" cy="1015663"/>
          </a:xfrm>
          <a:prstGeom prst="rect">
            <a:avLst/>
          </a:prstGeom>
          <a:noFill/>
        </p:spPr>
        <p:txBody>
          <a:bodyPr wrap="square" rtlCol="0">
            <a:spAutoFit/>
          </a:bodyPr>
          <a:lstStyle/>
          <a:p>
            <a:pPr algn="ctr">
              <a:lnSpc>
                <a:spcPct val="150000"/>
              </a:lnSpc>
            </a:pPr>
            <a:r>
              <a:rPr lang="zh-CN" altLang="en-US" sz="2000" dirty="0">
                <a:cs typeface="+mn-ea"/>
                <a:sym typeface="+mn-lt"/>
              </a:rPr>
              <a:t>以人为本  各司其职  各尽其责</a:t>
            </a:r>
            <a:endParaRPr lang="en-US" altLang="zh-CN" sz="2000" dirty="0">
              <a:cs typeface="+mn-ea"/>
              <a:sym typeface="+mn-lt"/>
            </a:endParaRPr>
          </a:p>
        </p:txBody>
      </p:sp>
      <p:sp>
        <p:nvSpPr>
          <p:cNvPr id="49" name="Rectangle 6">
            <a:extLst>
              <a:ext uri="{FF2B5EF4-FFF2-40B4-BE49-F238E27FC236}">
                <a16:creationId xmlns:a16="http://schemas.microsoft.com/office/drawing/2014/main" id="{D7A7FD53-CDE4-4E47-99EC-B8EE395FE56B}"/>
              </a:ext>
            </a:extLst>
          </p:cNvPr>
          <p:cNvSpPr/>
          <p:nvPr/>
        </p:nvSpPr>
        <p:spPr>
          <a:xfrm rot="10800000" flipH="1" flipV="1">
            <a:off x="1003300" y="2523846"/>
            <a:ext cx="3238499" cy="3335334"/>
          </a:xfrm>
          <a:prstGeom prst="rect">
            <a:avLst/>
          </a:prstGeom>
          <a:solidFill>
            <a:schemeClr val="bg1"/>
          </a:solidFill>
          <a:ln>
            <a:solidFill>
              <a:schemeClr val="bg1">
                <a:lumMod val="95000"/>
              </a:schemeClr>
            </a:solidFill>
          </a:ln>
          <a:effectLst>
            <a:outerShdw blurRad="279400" dist="50800" dir="5400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cs typeface="+mn-ea"/>
              <a:sym typeface="+mn-lt"/>
            </a:endParaRPr>
          </a:p>
        </p:txBody>
      </p:sp>
      <p:sp>
        <p:nvSpPr>
          <p:cNvPr id="50" name="Rectangle 4">
            <a:extLst>
              <a:ext uri="{FF2B5EF4-FFF2-40B4-BE49-F238E27FC236}">
                <a16:creationId xmlns:a16="http://schemas.microsoft.com/office/drawing/2014/main" id="{81DE0162-BA2A-4FA9-955A-D11D8A3EEB3F}"/>
              </a:ext>
            </a:extLst>
          </p:cNvPr>
          <p:cNvSpPr/>
          <p:nvPr/>
        </p:nvSpPr>
        <p:spPr>
          <a:xfrm rot="10800000" flipH="1" flipV="1">
            <a:off x="4331367" y="2061881"/>
            <a:ext cx="3529266" cy="4259263"/>
          </a:xfrm>
          <a:prstGeom prst="rect">
            <a:avLst/>
          </a:prstGeom>
          <a:solidFill>
            <a:srgbClr val="2351B4"/>
          </a:solidFill>
          <a:ln>
            <a:noFill/>
          </a:ln>
          <a:effectLst>
            <a:outerShdw blurRad="279400" dist="50800" dir="5400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cs typeface="+mn-ea"/>
              <a:sym typeface="+mn-lt"/>
            </a:endParaRPr>
          </a:p>
        </p:txBody>
      </p:sp>
      <p:sp>
        <p:nvSpPr>
          <p:cNvPr id="51" name="TextBox 10">
            <a:extLst>
              <a:ext uri="{FF2B5EF4-FFF2-40B4-BE49-F238E27FC236}">
                <a16:creationId xmlns:a16="http://schemas.microsoft.com/office/drawing/2014/main" id="{26CC51D6-B119-44B7-B43B-E7B9C617EF79}"/>
              </a:ext>
            </a:extLst>
          </p:cNvPr>
          <p:cNvSpPr txBox="1"/>
          <p:nvPr/>
        </p:nvSpPr>
        <p:spPr>
          <a:xfrm>
            <a:off x="1929960" y="4108376"/>
            <a:ext cx="1917700" cy="707886"/>
          </a:xfrm>
          <a:prstGeom prst="rect">
            <a:avLst/>
          </a:prstGeom>
          <a:noFill/>
        </p:spPr>
        <p:txBody>
          <a:bodyPr wrap="square" rtlCol="0">
            <a:spAutoFit/>
          </a:bodyPr>
          <a:lstStyle/>
          <a:p>
            <a:r>
              <a:rPr lang="zh-CN" altLang="en-US" sz="2000" b="1" dirty="0">
                <a:solidFill>
                  <a:schemeClr val="tx1">
                    <a:lumMod val="75000"/>
                    <a:lumOff val="25000"/>
                  </a:schemeClr>
                </a:solidFill>
                <a:latin typeface="+mj-ea"/>
              </a:rPr>
              <a:t>诚信    合作   共赢    发展</a:t>
            </a:r>
          </a:p>
        </p:txBody>
      </p:sp>
      <p:sp>
        <p:nvSpPr>
          <p:cNvPr id="52" name="TextBox 17">
            <a:extLst>
              <a:ext uri="{FF2B5EF4-FFF2-40B4-BE49-F238E27FC236}">
                <a16:creationId xmlns:a16="http://schemas.microsoft.com/office/drawing/2014/main" id="{C401B087-0EEB-40E3-9943-003C93244E02}"/>
              </a:ext>
            </a:extLst>
          </p:cNvPr>
          <p:cNvSpPr txBox="1"/>
          <p:nvPr/>
        </p:nvSpPr>
        <p:spPr>
          <a:xfrm>
            <a:off x="4985187" y="3914514"/>
            <a:ext cx="2450223" cy="553998"/>
          </a:xfrm>
          <a:prstGeom prst="rect">
            <a:avLst/>
          </a:prstGeom>
          <a:noFill/>
        </p:spPr>
        <p:txBody>
          <a:bodyPr wrap="square" rtlCol="0">
            <a:spAutoFit/>
          </a:bodyPr>
          <a:lstStyle/>
          <a:p>
            <a:pPr algn="ctr">
              <a:lnSpc>
                <a:spcPct val="150000"/>
              </a:lnSpc>
            </a:pPr>
            <a:r>
              <a:rPr lang="zh-CN" altLang="en-US" sz="2000" dirty="0">
                <a:solidFill>
                  <a:schemeClr val="bg1"/>
                </a:solidFill>
                <a:cs typeface="+mn-ea"/>
                <a:sym typeface="+mn-lt"/>
              </a:rPr>
              <a:t>爱岗敬业  资源共享</a:t>
            </a:r>
            <a:endParaRPr lang="en-US" altLang="zh-CN" sz="2000" dirty="0">
              <a:solidFill>
                <a:schemeClr val="bg1"/>
              </a:solidFill>
              <a:cs typeface="+mn-ea"/>
              <a:sym typeface="+mn-lt"/>
            </a:endParaRPr>
          </a:p>
        </p:txBody>
      </p:sp>
      <p:cxnSp>
        <p:nvCxnSpPr>
          <p:cNvPr id="53" name="Straight Connector 19">
            <a:extLst>
              <a:ext uri="{FF2B5EF4-FFF2-40B4-BE49-F238E27FC236}">
                <a16:creationId xmlns:a16="http://schemas.microsoft.com/office/drawing/2014/main" id="{7442E7DD-29F7-424D-AA46-A3E9C14DFC31}"/>
              </a:ext>
            </a:extLst>
          </p:cNvPr>
          <p:cNvCxnSpPr/>
          <p:nvPr/>
        </p:nvCxnSpPr>
        <p:spPr>
          <a:xfrm>
            <a:off x="1663699" y="5007029"/>
            <a:ext cx="19177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20">
            <a:extLst>
              <a:ext uri="{FF2B5EF4-FFF2-40B4-BE49-F238E27FC236}">
                <a16:creationId xmlns:a16="http://schemas.microsoft.com/office/drawing/2014/main" id="{B1DBDB85-7DB2-4298-81F4-09FA72944E31}"/>
              </a:ext>
            </a:extLst>
          </p:cNvPr>
          <p:cNvCxnSpPr/>
          <p:nvPr/>
        </p:nvCxnSpPr>
        <p:spPr>
          <a:xfrm>
            <a:off x="8610599" y="5010805"/>
            <a:ext cx="19177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21">
            <a:extLst>
              <a:ext uri="{FF2B5EF4-FFF2-40B4-BE49-F238E27FC236}">
                <a16:creationId xmlns:a16="http://schemas.microsoft.com/office/drawing/2014/main" id="{294076AB-1BC5-4AFF-B2A7-2BE1CDDAE1CB}"/>
              </a:ext>
            </a:extLst>
          </p:cNvPr>
          <p:cNvCxnSpPr/>
          <p:nvPr/>
        </p:nvCxnSpPr>
        <p:spPr>
          <a:xfrm>
            <a:off x="5137149" y="4963523"/>
            <a:ext cx="1917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TextBox 22">
            <a:extLst>
              <a:ext uri="{FF2B5EF4-FFF2-40B4-BE49-F238E27FC236}">
                <a16:creationId xmlns:a16="http://schemas.microsoft.com/office/drawing/2014/main" id="{81F4C131-4042-4322-B0E7-DDF00358BFF8}"/>
              </a:ext>
            </a:extLst>
          </p:cNvPr>
          <p:cNvSpPr txBox="1"/>
          <p:nvPr/>
        </p:nvSpPr>
        <p:spPr>
          <a:xfrm>
            <a:off x="1397437" y="5167347"/>
            <a:ext cx="2450223" cy="400110"/>
          </a:xfrm>
          <a:prstGeom prst="rect">
            <a:avLst/>
          </a:prstGeom>
          <a:noFill/>
        </p:spPr>
        <p:txBody>
          <a:bodyPr wrap="square" rtlCol="0">
            <a:spAutoFit/>
          </a:bodyPr>
          <a:lstStyle/>
          <a:p>
            <a:pPr algn="ctr"/>
            <a:r>
              <a:rPr lang="zh-CN" altLang="en-US" sz="2000" b="1" dirty="0">
                <a:solidFill>
                  <a:srgbClr val="2351B4"/>
                </a:solidFill>
                <a:cs typeface="+mn-ea"/>
                <a:sym typeface="+mn-lt"/>
              </a:rPr>
              <a:t>企业精神</a:t>
            </a:r>
          </a:p>
        </p:txBody>
      </p:sp>
      <p:sp>
        <p:nvSpPr>
          <p:cNvPr id="58" name="TextBox 25">
            <a:extLst>
              <a:ext uri="{FF2B5EF4-FFF2-40B4-BE49-F238E27FC236}">
                <a16:creationId xmlns:a16="http://schemas.microsoft.com/office/drawing/2014/main" id="{56BE6050-369E-4217-9875-C2371343409D}"/>
              </a:ext>
            </a:extLst>
          </p:cNvPr>
          <p:cNvSpPr txBox="1"/>
          <p:nvPr/>
        </p:nvSpPr>
        <p:spPr>
          <a:xfrm>
            <a:off x="8344338" y="5167347"/>
            <a:ext cx="2450223" cy="400110"/>
          </a:xfrm>
          <a:prstGeom prst="rect">
            <a:avLst/>
          </a:prstGeom>
          <a:noFill/>
        </p:spPr>
        <p:txBody>
          <a:bodyPr wrap="square" rtlCol="0">
            <a:spAutoFit/>
          </a:bodyPr>
          <a:lstStyle/>
          <a:p>
            <a:pPr algn="ctr"/>
            <a:r>
              <a:rPr lang="zh-CN" altLang="en-US" sz="2000" b="1" dirty="0">
                <a:solidFill>
                  <a:srgbClr val="2351B4"/>
                </a:solidFill>
                <a:cs typeface="+mn-ea"/>
                <a:sym typeface="+mn-lt"/>
              </a:rPr>
              <a:t>人才理念</a:t>
            </a:r>
          </a:p>
        </p:txBody>
      </p:sp>
      <p:sp>
        <p:nvSpPr>
          <p:cNvPr id="59" name="TextBox 28">
            <a:extLst>
              <a:ext uri="{FF2B5EF4-FFF2-40B4-BE49-F238E27FC236}">
                <a16:creationId xmlns:a16="http://schemas.microsoft.com/office/drawing/2014/main" id="{D5D31063-0B9B-435C-BCA6-3FBDD87404A9}"/>
              </a:ext>
            </a:extLst>
          </p:cNvPr>
          <p:cNvSpPr txBox="1"/>
          <p:nvPr/>
        </p:nvSpPr>
        <p:spPr>
          <a:xfrm>
            <a:off x="5165572" y="5260427"/>
            <a:ext cx="1917184" cy="461665"/>
          </a:xfrm>
          <a:prstGeom prst="rect">
            <a:avLst/>
          </a:prstGeom>
          <a:noFill/>
        </p:spPr>
        <p:txBody>
          <a:bodyPr wrap="square" rtlCol="0">
            <a:spAutoFit/>
          </a:bodyPr>
          <a:lstStyle/>
          <a:p>
            <a:pPr algn="ctr"/>
            <a:r>
              <a:rPr lang="zh-CN" altLang="en-US" sz="2400" b="1" dirty="0">
                <a:solidFill>
                  <a:schemeClr val="bg1"/>
                </a:solidFill>
                <a:cs typeface="+mn-ea"/>
                <a:sym typeface="+mn-lt"/>
              </a:rPr>
              <a:t>核心价值观</a:t>
            </a:r>
          </a:p>
        </p:txBody>
      </p:sp>
      <p:pic>
        <p:nvPicPr>
          <p:cNvPr id="60" name="图片占位符 41">
            <a:extLst>
              <a:ext uri="{FF2B5EF4-FFF2-40B4-BE49-F238E27FC236}">
                <a16:creationId xmlns:a16="http://schemas.microsoft.com/office/drawing/2014/main" id="{167AF699-0D07-4FBA-B91C-962D7E5F46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33728" y="1779560"/>
            <a:ext cx="1580872" cy="1554668"/>
          </a:xfrm>
          <a:custGeom>
            <a:avLst/>
            <a:gdLst>
              <a:gd name="connsiteX0" fmla="*/ 790436 w 1580872"/>
              <a:gd name="connsiteY0" fmla="*/ 0 h 1580868"/>
              <a:gd name="connsiteX1" fmla="*/ 1580872 w 1580872"/>
              <a:gd name="connsiteY1" fmla="*/ 790434 h 1580868"/>
              <a:gd name="connsiteX2" fmla="*/ 790436 w 1580872"/>
              <a:gd name="connsiteY2" fmla="*/ 1580868 h 1580868"/>
              <a:gd name="connsiteX3" fmla="*/ 0 w 1580872"/>
              <a:gd name="connsiteY3" fmla="*/ 790434 h 1580868"/>
              <a:gd name="connsiteX4" fmla="*/ 790436 w 1580872"/>
              <a:gd name="connsiteY4" fmla="*/ 0 h 1580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872" h="1580868">
                <a:moveTo>
                  <a:pt x="790436" y="0"/>
                </a:moveTo>
                <a:cubicBezTo>
                  <a:pt x="1226982" y="0"/>
                  <a:pt x="1580872" y="353889"/>
                  <a:pt x="1580872" y="790434"/>
                </a:cubicBezTo>
                <a:cubicBezTo>
                  <a:pt x="1580872" y="1226979"/>
                  <a:pt x="1226982" y="1580868"/>
                  <a:pt x="790436" y="1580868"/>
                </a:cubicBezTo>
                <a:cubicBezTo>
                  <a:pt x="353890" y="1580868"/>
                  <a:pt x="0" y="1226979"/>
                  <a:pt x="0" y="790434"/>
                </a:cubicBezTo>
                <a:cubicBezTo>
                  <a:pt x="0" y="353889"/>
                  <a:pt x="353890" y="0"/>
                  <a:pt x="790436" y="0"/>
                </a:cubicBezTo>
                <a:close/>
              </a:path>
            </a:pathLst>
          </a:custGeom>
        </p:spPr>
      </p:pic>
      <p:cxnSp>
        <p:nvCxnSpPr>
          <p:cNvPr id="23" name="直接连接符 22"/>
          <p:cNvCxnSpPr/>
          <p:nvPr/>
        </p:nvCxnSpPr>
        <p:spPr>
          <a:xfrm>
            <a:off x="1385740" y="812227"/>
            <a:ext cx="1080626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rotWithShape="1">
          <a:blip r:embed="rId5"/>
          <a:srcRect b="7056"/>
          <a:stretch/>
        </p:blipFill>
        <p:spPr>
          <a:xfrm>
            <a:off x="1663699" y="1895246"/>
            <a:ext cx="1904181" cy="1798213"/>
          </a:xfrm>
          <a:custGeom>
            <a:avLst/>
            <a:gdLst>
              <a:gd name="connsiteX0" fmla="*/ 635203 w 1270406"/>
              <a:gd name="connsiteY0" fmla="*/ 0 h 1270402"/>
              <a:gd name="connsiteX1" fmla="*/ 1270406 w 1270406"/>
              <a:gd name="connsiteY1" fmla="*/ 635201 h 1270402"/>
              <a:gd name="connsiteX2" fmla="*/ 635203 w 1270406"/>
              <a:gd name="connsiteY2" fmla="*/ 1270402 h 1270402"/>
              <a:gd name="connsiteX3" fmla="*/ 0 w 1270406"/>
              <a:gd name="connsiteY3" fmla="*/ 635201 h 1270402"/>
              <a:gd name="connsiteX4" fmla="*/ 635203 w 1270406"/>
              <a:gd name="connsiteY4" fmla="*/ 0 h 127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406" h="1270402">
                <a:moveTo>
                  <a:pt x="635203" y="0"/>
                </a:moveTo>
                <a:cubicBezTo>
                  <a:pt x="986016" y="0"/>
                  <a:pt x="1270406" y="284389"/>
                  <a:pt x="1270406" y="635201"/>
                </a:cubicBezTo>
                <a:cubicBezTo>
                  <a:pt x="1270406" y="986013"/>
                  <a:pt x="986016" y="1270402"/>
                  <a:pt x="635203" y="1270402"/>
                </a:cubicBezTo>
                <a:cubicBezTo>
                  <a:pt x="284390" y="1270402"/>
                  <a:pt x="0" y="986013"/>
                  <a:pt x="0" y="635201"/>
                </a:cubicBezTo>
                <a:cubicBezTo>
                  <a:pt x="0" y="284389"/>
                  <a:pt x="284390" y="0"/>
                  <a:pt x="635203" y="0"/>
                </a:cubicBezTo>
                <a:close/>
              </a:path>
            </a:pathLst>
          </a:custGeom>
        </p:spPr>
      </p:pic>
      <p:pic>
        <p:nvPicPr>
          <p:cNvPr id="6" name="图片 5"/>
          <p:cNvPicPr>
            <a:picLocks noChangeAspect="1"/>
          </p:cNvPicPr>
          <p:nvPr/>
        </p:nvPicPr>
        <p:blipFill rotWithShape="1">
          <a:blip r:embed="rId6"/>
          <a:srcRect r="2170"/>
          <a:stretch/>
        </p:blipFill>
        <p:spPr>
          <a:xfrm>
            <a:off x="8589363" y="1895246"/>
            <a:ext cx="1872449" cy="1803884"/>
          </a:xfrm>
          <a:custGeom>
            <a:avLst/>
            <a:gdLst>
              <a:gd name="connsiteX0" fmla="*/ 635203 w 1270406"/>
              <a:gd name="connsiteY0" fmla="*/ 0 h 1270402"/>
              <a:gd name="connsiteX1" fmla="*/ 1270406 w 1270406"/>
              <a:gd name="connsiteY1" fmla="*/ 635201 h 1270402"/>
              <a:gd name="connsiteX2" fmla="*/ 635203 w 1270406"/>
              <a:gd name="connsiteY2" fmla="*/ 1270402 h 1270402"/>
              <a:gd name="connsiteX3" fmla="*/ 0 w 1270406"/>
              <a:gd name="connsiteY3" fmla="*/ 635201 h 1270402"/>
              <a:gd name="connsiteX4" fmla="*/ 635203 w 1270406"/>
              <a:gd name="connsiteY4" fmla="*/ 0 h 127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406" h="1270402">
                <a:moveTo>
                  <a:pt x="635203" y="0"/>
                </a:moveTo>
                <a:cubicBezTo>
                  <a:pt x="986016" y="0"/>
                  <a:pt x="1270406" y="284389"/>
                  <a:pt x="1270406" y="635201"/>
                </a:cubicBezTo>
                <a:cubicBezTo>
                  <a:pt x="1270406" y="986013"/>
                  <a:pt x="986016" y="1270402"/>
                  <a:pt x="635203" y="1270402"/>
                </a:cubicBezTo>
                <a:cubicBezTo>
                  <a:pt x="284390" y="1270402"/>
                  <a:pt x="0" y="986013"/>
                  <a:pt x="0" y="635201"/>
                </a:cubicBezTo>
                <a:cubicBezTo>
                  <a:pt x="0" y="284389"/>
                  <a:pt x="284390" y="0"/>
                  <a:pt x="635203" y="0"/>
                </a:cubicBezTo>
                <a:close/>
              </a:path>
            </a:pathLst>
          </a:custGeom>
        </p:spPr>
      </p:pic>
    </p:spTree>
    <p:extLst>
      <p:ext uri="{BB962C8B-B14F-4D97-AF65-F5344CB8AC3E}">
        <p14:creationId xmlns:p14="http://schemas.microsoft.com/office/powerpoint/2010/main" val="1816626389"/>
      </p:ext>
    </p:extLst>
  </p:cSld>
  <p:clrMapOvr>
    <a:masterClrMapping/>
  </p:clrMapOvr>
  <p:transition spd="slow" advClick="0" advTm="0">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8"/>
          <p:cNvSpPr txBox="1"/>
          <p:nvPr/>
        </p:nvSpPr>
        <p:spPr>
          <a:xfrm>
            <a:off x="4354829" y="1031020"/>
            <a:ext cx="3325006" cy="430374"/>
          </a:xfrm>
          <a:prstGeom prst="rect">
            <a:avLst/>
          </a:prstGeom>
          <a:noFill/>
        </p:spPr>
        <p:txBody>
          <a:bodyPr wrap="square" rtlCol="0">
            <a:spAutoFit/>
          </a:bodyPr>
          <a:lstStyle/>
          <a:p>
            <a:pPr algn="ctr">
              <a:lnSpc>
                <a:spcPct val="120000"/>
              </a:lnSpc>
            </a:pPr>
            <a:r>
              <a:rPr lang="zh-CN" altLang="en-US" sz="2000" b="1" dirty="0">
                <a:solidFill>
                  <a:schemeClr val="tx1">
                    <a:lumMod val="85000"/>
                    <a:lumOff val="15000"/>
                  </a:schemeClr>
                </a:solidFill>
                <a:cs typeface="+mn-ea"/>
                <a:sym typeface="+mn-lt"/>
              </a:rPr>
              <a:t>我们是一支团结的队伍</a:t>
            </a:r>
          </a:p>
        </p:txBody>
      </p:sp>
      <p:sp>
        <p:nvSpPr>
          <p:cNvPr id="36" name="文本框 35">
            <a:extLst>
              <a:ext uri="{FF2B5EF4-FFF2-40B4-BE49-F238E27FC236}">
                <a16:creationId xmlns:a16="http://schemas.microsoft.com/office/drawing/2014/main" id="{57E6C08E-8348-4FFA-9F6F-60DE10086614}"/>
              </a:ext>
            </a:extLst>
          </p:cNvPr>
          <p:cNvSpPr txBox="1"/>
          <p:nvPr/>
        </p:nvSpPr>
        <p:spPr>
          <a:xfrm>
            <a:off x="3047998" y="4640666"/>
            <a:ext cx="6096000" cy="369332"/>
          </a:xfrm>
          <a:prstGeom prst="rect">
            <a:avLst/>
          </a:prstGeom>
          <a:noFill/>
        </p:spPr>
        <p:txBody>
          <a:bodyPr wrap="square">
            <a:spAutoFit/>
          </a:bodyPr>
          <a:lstStyle/>
          <a:p>
            <a:pPr algn="ctr"/>
            <a:r>
              <a:rPr lang="zh-CN" altLang="en-US" sz="1800" b="1" dirty="0">
                <a:cs typeface="+mn-ea"/>
                <a:sym typeface="+mn-lt"/>
              </a:rPr>
              <a:t>团队文化点滴</a:t>
            </a:r>
          </a:p>
        </p:txBody>
      </p:sp>
      <p:sp>
        <p:nvSpPr>
          <p:cNvPr id="6" name="文本框 5"/>
          <p:cNvSpPr txBox="1"/>
          <p:nvPr/>
        </p:nvSpPr>
        <p:spPr>
          <a:xfrm>
            <a:off x="1297328" y="312854"/>
            <a:ext cx="1415772" cy="461665"/>
          </a:xfrm>
          <a:prstGeom prst="rect">
            <a:avLst/>
          </a:prstGeom>
          <a:noFill/>
        </p:spPr>
        <p:txBody>
          <a:bodyPr wrap="none" rtlCol="0">
            <a:spAutoFit/>
          </a:bodyPr>
          <a:lstStyle/>
          <a:p>
            <a:r>
              <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rPr>
              <a:t>团队风采</a:t>
            </a:r>
          </a:p>
        </p:txBody>
      </p:sp>
      <p:sp>
        <p:nvSpPr>
          <p:cNvPr id="12" name="TextBox 53">
            <a:extLst>
              <a:ext uri="{FF2B5EF4-FFF2-40B4-BE49-F238E27FC236}">
                <a16:creationId xmlns:a16="http://schemas.microsoft.com/office/drawing/2014/main" id="{9DE5EC6B-8753-4405-B91B-40D87BB11BA7}"/>
              </a:ext>
            </a:extLst>
          </p:cNvPr>
          <p:cNvSpPr txBox="1"/>
          <p:nvPr/>
        </p:nvSpPr>
        <p:spPr>
          <a:xfrm>
            <a:off x="659876" y="5071567"/>
            <a:ext cx="10885278" cy="1477328"/>
          </a:xfrm>
          <a:prstGeom prst="rect">
            <a:avLst/>
          </a:prstGeom>
          <a:noFill/>
        </p:spPr>
        <p:txBody>
          <a:bodyPr wrap="square" rtlCol="0">
            <a:spAutoFit/>
          </a:bodyPr>
          <a:lstStyle/>
          <a:p>
            <a:pPr indent="361950" algn="ctr">
              <a:lnSpc>
                <a:spcPct val="150000"/>
              </a:lnSpc>
            </a:pPr>
            <a:r>
              <a:rPr lang="zh-CN" altLang="en-US" sz="1500" dirty="0">
                <a:solidFill>
                  <a:schemeClr val="tx1">
                    <a:lumMod val="65000"/>
                    <a:lumOff val="35000"/>
                  </a:schemeClr>
                </a:solidFill>
                <a:cs typeface="+mn-ea"/>
                <a:sym typeface="+mn-lt"/>
              </a:rPr>
              <a:t>企业的成长离不开文化，文化是企业的精神，是企业的灵魂，更是企业与员工、客户携手共创成功的过程。威壮集团坚持以人为本，坚持企业共同目标，坚持社会责任，提倡员工追求协作创新和发挥个性，实现企业和个人的良性互动。威壮倡导员工追求有兴趣的工作、志趣相投的同事、健康的体魄、开放的心态和乐观向上的精神。威壮为员工提供可持续发展的机会和平台，努力创造公平竞争的环境，坚持工作和家庭、健康、物质、精神生活协调一致。</a:t>
            </a:r>
            <a:endParaRPr lang="en-US" altLang="zh-CN" sz="1500" dirty="0">
              <a:solidFill>
                <a:schemeClr val="tx1">
                  <a:lumMod val="65000"/>
                  <a:lumOff val="35000"/>
                </a:schemeClr>
              </a:solidFill>
              <a:cs typeface="+mn-ea"/>
              <a:sym typeface="+mn-lt"/>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213" y="157093"/>
            <a:ext cx="2281287" cy="617426"/>
          </a:xfrm>
          <a:prstGeom prst="rect">
            <a:avLst/>
          </a:prstGeom>
        </p:spPr>
      </p:pic>
      <p:cxnSp>
        <p:nvCxnSpPr>
          <p:cNvPr id="14" name="直接连接符 13"/>
          <p:cNvCxnSpPr/>
          <p:nvPr/>
        </p:nvCxnSpPr>
        <p:spPr>
          <a:xfrm>
            <a:off x="1385740" y="812227"/>
            <a:ext cx="1080626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4"/>
          <a:srcRect/>
          <a:stretch>
            <a:fillRect/>
          </a:stretch>
        </p:blipFill>
        <p:spPr bwMode="auto">
          <a:xfrm>
            <a:off x="-1" y="1602555"/>
            <a:ext cx="7236847" cy="2780910"/>
          </a:xfrm>
          <a:prstGeom prst="rect">
            <a:avLst/>
          </a:prstGeom>
          <a:noFill/>
          <a:ln w="9525">
            <a:noFill/>
            <a:miter lim="800000"/>
            <a:headEnd/>
            <a:tailEnd/>
          </a:ln>
          <a:effectLst/>
        </p:spPr>
      </p:pic>
      <p:pic>
        <p:nvPicPr>
          <p:cNvPr id="10" name="Picture 3"/>
          <p:cNvPicPr>
            <a:picLocks noChangeAspect="1" noChangeArrowheads="1"/>
          </p:cNvPicPr>
          <p:nvPr/>
        </p:nvPicPr>
        <p:blipFill>
          <a:blip r:embed="rId5" cstate="print"/>
          <a:srcRect l="11651" t="26848" r="4471" b="11746"/>
          <a:stretch>
            <a:fillRect/>
          </a:stretch>
        </p:blipFill>
        <p:spPr bwMode="auto">
          <a:xfrm>
            <a:off x="7122972" y="1602555"/>
            <a:ext cx="5064886" cy="2780910"/>
          </a:xfrm>
          <a:prstGeom prst="rect">
            <a:avLst/>
          </a:prstGeom>
          <a:noFill/>
          <a:ln w="9525">
            <a:noFill/>
            <a:miter lim="800000"/>
            <a:headEnd/>
            <a:tailEnd/>
          </a:ln>
          <a:effectLst/>
        </p:spPr>
      </p:pic>
    </p:spTree>
    <p:extLst>
      <p:ext uri="{BB962C8B-B14F-4D97-AF65-F5344CB8AC3E}">
        <p14:creationId xmlns:p14="http://schemas.microsoft.com/office/powerpoint/2010/main" val="2462125057"/>
      </p:ext>
    </p:extLst>
  </p:cSld>
  <p:clrMapOvr>
    <a:masterClrMapping/>
  </p:clrMapOvr>
  <p:transition spd="slow" advClick="0" advTm="2000">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0"/>
            <a:ext cx="12192000" cy="6858000"/>
          </a:xfrm>
          <a:prstGeom prst="rect">
            <a:avLst/>
          </a:prstGeom>
          <a:solidFill>
            <a:srgbClr val="235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文本框 17"/>
          <p:cNvSpPr txBox="1"/>
          <p:nvPr/>
        </p:nvSpPr>
        <p:spPr>
          <a:xfrm>
            <a:off x="6099142" y="2921168"/>
            <a:ext cx="5204785" cy="1015663"/>
          </a:xfrm>
          <a:prstGeom prst="rect">
            <a:avLst/>
          </a:prstGeom>
          <a:noFill/>
        </p:spPr>
        <p:txBody>
          <a:bodyPr wrap="square" rtlCol="0">
            <a:spAutoFit/>
          </a:bodyPr>
          <a:lstStyle/>
          <a:p>
            <a:pPr algn="dist"/>
            <a:r>
              <a:rPr lang="zh-CN" altLang="en-US" sz="6000" b="1" dirty="0">
                <a:solidFill>
                  <a:schemeClr val="bg1"/>
                </a:solidFill>
                <a:effectLst>
                  <a:outerShdw blurRad="25400" dist="25400" dir="2700000" algn="tl">
                    <a:srgbClr val="000000">
                      <a:alpha val="25000"/>
                    </a:srgbClr>
                  </a:outerShdw>
                </a:effectLst>
                <a:cs typeface="+mn-ea"/>
                <a:sym typeface="+mn-lt"/>
              </a:rPr>
              <a:t>工程项目展示</a:t>
            </a:r>
          </a:p>
        </p:txBody>
      </p:sp>
      <p:sp>
        <p:nvSpPr>
          <p:cNvPr id="20" name="文本框 19"/>
          <p:cNvSpPr txBox="1"/>
          <p:nvPr/>
        </p:nvSpPr>
        <p:spPr>
          <a:xfrm rot="16200000">
            <a:off x="726873" y="1989650"/>
            <a:ext cx="1454244" cy="307777"/>
          </a:xfrm>
          <a:prstGeom prst="rect">
            <a:avLst/>
          </a:prstGeom>
          <a:noFill/>
        </p:spPr>
        <p:txBody>
          <a:bodyPr wrap="none" rtlCol="0">
            <a:spAutoFit/>
          </a:bodyPr>
          <a:lstStyle/>
          <a:p>
            <a:r>
              <a:rPr lang="en-US" altLang="zh-CN" sz="1400" i="1" spc="300" dirty="0">
                <a:solidFill>
                  <a:schemeClr val="bg1">
                    <a:alpha val="60000"/>
                  </a:schemeClr>
                </a:solidFill>
                <a:effectLst>
                  <a:outerShdw blurRad="25400" dist="25400" dir="2700000" algn="tl">
                    <a:srgbClr val="000000">
                      <a:alpha val="25000"/>
                    </a:srgbClr>
                  </a:outerShdw>
                </a:effectLst>
                <a:cs typeface="+mn-ea"/>
                <a:sym typeface="+mn-lt"/>
              </a:rPr>
              <a:t>///////////</a:t>
            </a:r>
            <a:endParaRPr lang="zh-CN" altLang="en-US" sz="1400" i="1" spc="300" dirty="0">
              <a:solidFill>
                <a:schemeClr val="bg1">
                  <a:alpha val="60000"/>
                </a:schemeClr>
              </a:solidFill>
              <a:effectLst>
                <a:outerShdw blurRad="25400" dist="25400" dir="2700000" algn="tl">
                  <a:srgbClr val="000000">
                    <a:alpha val="25000"/>
                  </a:srgbClr>
                </a:outerShdw>
              </a:effectLst>
              <a:cs typeface="+mn-ea"/>
              <a:sym typeface="+mn-lt"/>
            </a:endParaRPr>
          </a:p>
        </p:txBody>
      </p:sp>
      <p:grpSp>
        <p:nvGrpSpPr>
          <p:cNvPr id="36" name="组合 35"/>
          <p:cNvGrpSpPr/>
          <p:nvPr/>
        </p:nvGrpSpPr>
        <p:grpSpPr>
          <a:xfrm>
            <a:off x="-2057862" y="3229153"/>
            <a:ext cx="6906376" cy="6906376"/>
            <a:chOff x="8857914" y="2858581"/>
            <a:chExt cx="6071744" cy="6071744"/>
          </a:xfrm>
          <a:effectLst/>
        </p:grpSpPr>
        <p:sp>
          <p:nvSpPr>
            <p:cNvPr id="34" name="椭圆 33"/>
            <p:cNvSpPr/>
            <p:nvPr/>
          </p:nvSpPr>
          <p:spPr>
            <a:xfrm flipH="1">
              <a:off x="8857914" y="2858581"/>
              <a:ext cx="6071744" cy="6071744"/>
            </a:xfrm>
            <a:prstGeom prst="ellipse">
              <a:avLst/>
            </a:prstGeom>
            <a:blipFill dpi="0" rotWithShape="1">
              <a:blip r:embed="rId2" cstate="screen">
                <a:extLst>
                  <a:ext uri="{28A0092B-C50C-407E-A947-70E740481C1C}">
                    <a14:useLocalDpi xmlns:a14="http://schemas.microsoft.com/office/drawing/2010/main"/>
                  </a:ext>
                </a:extLst>
              </a:blip>
              <a:srcRect/>
              <a:stretch>
                <a:fillRect r="8846" b="22894"/>
              </a:stretch>
            </a:blip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 name="椭圆 34"/>
            <p:cNvSpPr/>
            <p:nvPr/>
          </p:nvSpPr>
          <p:spPr>
            <a:xfrm>
              <a:off x="10322248" y="4322915"/>
              <a:ext cx="3143077" cy="3143076"/>
            </a:xfrm>
            <a:prstGeom prst="ellipse">
              <a:avLst/>
            </a:prstGeom>
            <a:solidFill>
              <a:srgbClr val="2351B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37" name="组合 36"/>
          <p:cNvGrpSpPr/>
          <p:nvPr/>
        </p:nvGrpSpPr>
        <p:grpSpPr>
          <a:xfrm rot="5400000">
            <a:off x="840282" y="6407316"/>
            <a:ext cx="1200635" cy="453755"/>
            <a:chOff x="10484706" y="5922178"/>
            <a:chExt cx="1200635" cy="453755"/>
          </a:xfrm>
          <a:solidFill>
            <a:schemeClr val="bg1"/>
          </a:solidFill>
        </p:grpSpPr>
        <p:sp>
          <p:nvSpPr>
            <p:cNvPr id="38" name="矩形 37"/>
            <p:cNvSpPr/>
            <p:nvPr/>
          </p:nvSpPr>
          <p:spPr>
            <a:xfrm>
              <a:off x="10484706"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9" name="矩形 38"/>
            <p:cNvSpPr/>
            <p:nvPr/>
          </p:nvSpPr>
          <p:spPr>
            <a:xfrm>
              <a:off x="10630661"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0" name="矩形 39"/>
            <p:cNvSpPr/>
            <p:nvPr/>
          </p:nvSpPr>
          <p:spPr>
            <a:xfrm>
              <a:off x="10776615"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矩形 40"/>
            <p:cNvSpPr/>
            <p:nvPr/>
          </p:nvSpPr>
          <p:spPr>
            <a:xfrm>
              <a:off x="10922569"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 name="矩形 41"/>
            <p:cNvSpPr/>
            <p:nvPr/>
          </p:nvSpPr>
          <p:spPr>
            <a:xfrm>
              <a:off x="11068524"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矩形 42"/>
            <p:cNvSpPr/>
            <p:nvPr/>
          </p:nvSpPr>
          <p:spPr>
            <a:xfrm>
              <a:off x="11214478"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矩形 43"/>
            <p:cNvSpPr/>
            <p:nvPr/>
          </p:nvSpPr>
          <p:spPr>
            <a:xfrm>
              <a:off x="11360433"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矩形 44"/>
            <p:cNvSpPr/>
            <p:nvPr/>
          </p:nvSpPr>
          <p:spPr>
            <a:xfrm>
              <a:off x="11506387"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 name="矩形 45"/>
            <p:cNvSpPr/>
            <p:nvPr/>
          </p:nvSpPr>
          <p:spPr>
            <a:xfrm>
              <a:off x="11652341"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 name="矩形 46"/>
            <p:cNvSpPr/>
            <p:nvPr/>
          </p:nvSpPr>
          <p:spPr>
            <a:xfrm>
              <a:off x="10484706"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矩形 47"/>
            <p:cNvSpPr/>
            <p:nvPr/>
          </p:nvSpPr>
          <p:spPr>
            <a:xfrm>
              <a:off x="10630661"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9" name="矩形 48"/>
            <p:cNvSpPr/>
            <p:nvPr/>
          </p:nvSpPr>
          <p:spPr>
            <a:xfrm>
              <a:off x="10776615"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0" name="矩形 49"/>
            <p:cNvSpPr/>
            <p:nvPr/>
          </p:nvSpPr>
          <p:spPr>
            <a:xfrm>
              <a:off x="10922569"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1" name="矩形 50"/>
            <p:cNvSpPr/>
            <p:nvPr/>
          </p:nvSpPr>
          <p:spPr>
            <a:xfrm>
              <a:off x="11068524"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2" name="矩形 51"/>
            <p:cNvSpPr/>
            <p:nvPr/>
          </p:nvSpPr>
          <p:spPr>
            <a:xfrm>
              <a:off x="11214478"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3" name="矩形 52"/>
            <p:cNvSpPr/>
            <p:nvPr/>
          </p:nvSpPr>
          <p:spPr>
            <a:xfrm>
              <a:off x="11360433"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4" name="矩形 53"/>
            <p:cNvSpPr/>
            <p:nvPr/>
          </p:nvSpPr>
          <p:spPr>
            <a:xfrm>
              <a:off x="11506387"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5" name="矩形 54"/>
            <p:cNvSpPr/>
            <p:nvPr/>
          </p:nvSpPr>
          <p:spPr>
            <a:xfrm>
              <a:off x="11652341"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6" name="矩形 55"/>
            <p:cNvSpPr/>
            <p:nvPr/>
          </p:nvSpPr>
          <p:spPr>
            <a:xfrm>
              <a:off x="10484706"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 name="矩形 56"/>
            <p:cNvSpPr/>
            <p:nvPr/>
          </p:nvSpPr>
          <p:spPr>
            <a:xfrm>
              <a:off x="10630661"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 name="矩形 57"/>
            <p:cNvSpPr/>
            <p:nvPr/>
          </p:nvSpPr>
          <p:spPr>
            <a:xfrm>
              <a:off x="10776615"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 name="矩形 58"/>
            <p:cNvSpPr/>
            <p:nvPr/>
          </p:nvSpPr>
          <p:spPr>
            <a:xfrm>
              <a:off x="10922569"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矩形 59"/>
            <p:cNvSpPr/>
            <p:nvPr/>
          </p:nvSpPr>
          <p:spPr>
            <a:xfrm>
              <a:off x="11068524"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 name="矩形 60"/>
            <p:cNvSpPr/>
            <p:nvPr/>
          </p:nvSpPr>
          <p:spPr>
            <a:xfrm>
              <a:off x="11214478"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 name="矩形 61"/>
            <p:cNvSpPr/>
            <p:nvPr/>
          </p:nvSpPr>
          <p:spPr>
            <a:xfrm>
              <a:off x="11360433"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 name="矩形 62"/>
            <p:cNvSpPr/>
            <p:nvPr/>
          </p:nvSpPr>
          <p:spPr>
            <a:xfrm>
              <a:off x="11506387"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 name="矩形 63"/>
            <p:cNvSpPr/>
            <p:nvPr/>
          </p:nvSpPr>
          <p:spPr>
            <a:xfrm>
              <a:off x="11652341"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 name="矩形 64"/>
            <p:cNvSpPr/>
            <p:nvPr/>
          </p:nvSpPr>
          <p:spPr>
            <a:xfrm>
              <a:off x="10484706"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矩形 65"/>
            <p:cNvSpPr/>
            <p:nvPr/>
          </p:nvSpPr>
          <p:spPr>
            <a:xfrm>
              <a:off x="10630661"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 name="矩形 66"/>
            <p:cNvSpPr/>
            <p:nvPr/>
          </p:nvSpPr>
          <p:spPr>
            <a:xfrm>
              <a:off x="10776615"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 name="矩形 67"/>
            <p:cNvSpPr/>
            <p:nvPr/>
          </p:nvSpPr>
          <p:spPr>
            <a:xfrm>
              <a:off x="10922569"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 name="矩形 68"/>
            <p:cNvSpPr/>
            <p:nvPr/>
          </p:nvSpPr>
          <p:spPr>
            <a:xfrm>
              <a:off x="11068524"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 name="矩形 69"/>
            <p:cNvSpPr/>
            <p:nvPr/>
          </p:nvSpPr>
          <p:spPr>
            <a:xfrm>
              <a:off x="11214478"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 name="矩形 70"/>
            <p:cNvSpPr/>
            <p:nvPr/>
          </p:nvSpPr>
          <p:spPr>
            <a:xfrm>
              <a:off x="11360433"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 name="矩形 71"/>
            <p:cNvSpPr/>
            <p:nvPr/>
          </p:nvSpPr>
          <p:spPr>
            <a:xfrm>
              <a:off x="11506387"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 name="矩形 72"/>
            <p:cNvSpPr/>
            <p:nvPr/>
          </p:nvSpPr>
          <p:spPr>
            <a:xfrm>
              <a:off x="11652341"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79" name="组合 78"/>
          <p:cNvGrpSpPr/>
          <p:nvPr/>
        </p:nvGrpSpPr>
        <p:grpSpPr>
          <a:xfrm>
            <a:off x="8331515" y="445045"/>
            <a:ext cx="2609758" cy="861166"/>
            <a:chOff x="8938077" y="430306"/>
            <a:chExt cx="2609758" cy="861166"/>
          </a:xfrm>
        </p:grpSpPr>
        <p:sp>
          <p:nvSpPr>
            <p:cNvPr id="80" name="矩形 79"/>
            <p:cNvSpPr/>
            <p:nvPr/>
          </p:nvSpPr>
          <p:spPr>
            <a:xfrm>
              <a:off x="8938077" y="430306"/>
              <a:ext cx="2609758" cy="86116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1" name="图片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3021" y="558180"/>
              <a:ext cx="2281287" cy="617426"/>
            </a:xfrm>
            <a:prstGeom prst="rect">
              <a:avLst/>
            </a:prstGeom>
          </p:spPr>
        </p:pic>
      </p:grpSp>
      <p:sp>
        <p:nvSpPr>
          <p:cNvPr id="74" name="文本框 73"/>
          <p:cNvSpPr txBox="1"/>
          <p:nvPr/>
        </p:nvSpPr>
        <p:spPr>
          <a:xfrm>
            <a:off x="482202" y="445045"/>
            <a:ext cx="2546747" cy="307777"/>
          </a:xfrm>
          <a:prstGeom prst="rect">
            <a:avLst/>
          </a:prstGeom>
          <a:noFill/>
        </p:spPr>
        <p:txBody>
          <a:bodyPr wrap="square" rtlCol="0">
            <a:spAutoFit/>
          </a:bodyPr>
          <a:lstStyle/>
          <a:p>
            <a:pPr algn="dist"/>
            <a:r>
              <a:rPr lang="zh-CN" altLang="en-US" sz="1400" dirty="0">
                <a:solidFill>
                  <a:schemeClr val="bg1"/>
                </a:solidFill>
                <a:cs typeface="+mn-ea"/>
                <a:sym typeface="+mn-lt"/>
              </a:rPr>
              <a:t>品</a:t>
            </a:r>
            <a:r>
              <a:rPr lang="zh-CN" altLang="en-US" sz="1400" dirty="0" smtClean="0">
                <a:solidFill>
                  <a:schemeClr val="bg1"/>
                </a:solidFill>
                <a:cs typeface="+mn-ea"/>
                <a:sym typeface="+mn-lt"/>
              </a:rPr>
              <a:t>质</a:t>
            </a:r>
            <a:r>
              <a:rPr lang="en-US" altLang="zh-CN" sz="1400" dirty="0" smtClean="0">
                <a:solidFill>
                  <a:schemeClr val="bg1"/>
                </a:solidFill>
                <a:cs typeface="+mn-ea"/>
                <a:sym typeface="+mn-lt"/>
              </a:rPr>
              <a:t>/</a:t>
            </a:r>
            <a:r>
              <a:rPr lang="zh-CN" altLang="en-US" sz="1400" dirty="0" smtClean="0">
                <a:solidFill>
                  <a:schemeClr val="bg1"/>
                </a:solidFill>
                <a:cs typeface="+mn-ea"/>
                <a:sym typeface="+mn-lt"/>
              </a:rPr>
              <a:t>高端</a:t>
            </a:r>
            <a:r>
              <a:rPr lang="en-US" altLang="zh-CN" sz="1400" dirty="0" smtClean="0">
                <a:solidFill>
                  <a:schemeClr val="bg1"/>
                </a:solidFill>
                <a:cs typeface="+mn-ea"/>
                <a:sym typeface="+mn-lt"/>
              </a:rPr>
              <a:t>/</a:t>
            </a:r>
            <a:r>
              <a:rPr lang="zh-CN" altLang="en-US" sz="1400" dirty="0">
                <a:solidFill>
                  <a:schemeClr val="bg1"/>
                </a:solidFill>
                <a:cs typeface="+mn-ea"/>
                <a:sym typeface="+mn-lt"/>
              </a:rPr>
              <a:t>科</a:t>
            </a:r>
            <a:r>
              <a:rPr lang="zh-CN" altLang="en-US" sz="1400" dirty="0" smtClean="0">
                <a:solidFill>
                  <a:schemeClr val="bg1"/>
                </a:solidFill>
                <a:cs typeface="+mn-ea"/>
                <a:sym typeface="+mn-lt"/>
              </a:rPr>
              <a:t>技</a:t>
            </a:r>
            <a:endParaRPr lang="zh-CN" altLang="en-US" sz="1400" dirty="0">
              <a:solidFill>
                <a:schemeClr val="bg1"/>
              </a:solidFill>
              <a:cs typeface="+mn-ea"/>
              <a:sym typeface="+mn-lt"/>
            </a:endParaRPr>
          </a:p>
        </p:txBody>
      </p:sp>
    </p:spTree>
    <p:extLst>
      <p:ext uri="{BB962C8B-B14F-4D97-AF65-F5344CB8AC3E}">
        <p14:creationId xmlns:p14="http://schemas.microsoft.com/office/powerpoint/2010/main" val="2057414908"/>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a14="http://schemas.microsoft.com/office/drawing/2010/main" xmlns:a16="http://schemas.microsoft.com/office/drawing/2014/main" xmlns="">
      <p:transition spd="slow" advTm="0">
        <p:blinds dir="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p:cNvSpPr txBox="1"/>
          <p:nvPr/>
        </p:nvSpPr>
        <p:spPr>
          <a:xfrm>
            <a:off x="1347590" y="312854"/>
            <a:ext cx="1415772" cy="461665"/>
          </a:xfrm>
          <a:prstGeom prst="rect">
            <a:avLst/>
          </a:prstGeom>
          <a:noFill/>
        </p:spPr>
        <p:txBody>
          <a:bodyPr wrap="none" rtlCol="0">
            <a:spAutoFit/>
          </a:bodyPr>
          <a:lstStyle/>
          <a:p>
            <a:r>
              <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rPr>
              <a:t>项目展示</a:t>
            </a: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213" y="157093"/>
            <a:ext cx="2281287" cy="617426"/>
          </a:xfrm>
          <a:prstGeom prst="rect">
            <a:avLst/>
          </a:prstGeom>
        </p:spPr>
      </p:pic>
      <p:cxnSp>
        <p:nvCxnSpPr>
          <p:cNvPr id="23" name="直接连接符 22"/>
          <p:cNvCxnSpPr/>
          <p:nvPr/>
        </p:nvCxnSpPr>
        <p:spPr>
          <a:xfrm>
            <a:off x="1385740" y="812227"/>
            <a:ext cx="1080626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圆角矩形 23"/>
          <p:cNvSpPr>
            <a:spLocks noChangeAspect="1"/>
          </p:cNvSpPr>
          <p:nvPr/>
        </p:nvSpPr>
        <p:spPr>
          <a:xfrm>
            <a:off x="6432318" y="1348053"/>
            <a:ext cx="3710095" cy="432000"/>
          </a:xfrm>
          <a:prstGeom prst="roundRect">
            <a:avLst>
              <a:gd name="adj" fmla="val 24658"/>
            </a:avLst>
          </a:prstGeom>
          <a:solidFill>
            <a:schemeClr val="bg1"/>
          </a:solidFill>
          <a:ln w="25400" cap="flat" cmpd="sng" algn="ctr">
            <a:noFill/>
            <a:prstDash val="solid"/>
            <a:miter lim="800000"/>
          </a:ln>
          <a:effectLst>
            <a:outerShdw blurRad="101600" dist="63500" dir="2700000" algn="tl" rotWithShape="0">
              <a:prstClr val="black">
                <a:alpha val="30000"/>
              </a:prst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endParaRPr>
          </a:p>
        </p:txBody>
      </p:sp>
      <p:sp>
        <p:nvSpPr>
          <p:cNvPr id="25" name="圆角矩形 24"/>
          <p:cNvSpPr>
            <a:spLocks noChangeAspect="1"/>
          </p:cNvSpPr>
          <p:nvPr/>
        </p:nvSpPr>
        <p:spPr>
          <a:xfrm>
            <a:off x="1923579" y="4589438"/>
            <a:ext cx="2918162" cy="432000"/>
          </a:xfrm>
          <a:prstGeom prst="roundRect">
            <a:avLst>
              <a:gd name="adj" fmla="val 24658"/>
            </a:avLst>
          </a:prstGeom>
          <a:solidFill>
            <a:srgbClr val="025AA2"/>
          </a:solidFill>
          <a:ln w="25400" cap="flat" cmpd="sng" algn="ctr">
            <a:noFill/>
            <a:prstDash val="solid"/>
            <a:miter lim="800000"/>
          </a:ln>
          <a:effectLst>
            <a:outerShdw blurRad="101600" dist="63500" dir="2700000" algn="tl" rotWithShape="0">
              <a:prstClr val="black">
                <a:alpha val="30000"/>
              </a:prst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endParaRPr>
          </a:p>
        </p:txBody>
      </p:sp>
      <p:sp>
        <p:nvSpPr>
          <p:cNvPr id="26" name="Rectangle 35"/>
          <p:cNvSpPr>
            <a:spLocks noChangeArrowheads="1"/>
          </p:cNvSpPr>
          <p:nvPr/>
        </p:nvSpPr>
        <p:spPr bwMode="auto">
          <a:xfrm>
            <a:off x="7261443" y="1410165"/>
            <a:ext cx="23083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zh-CN" altLang="en-US" sz="2000" b="1" dirty="0" smtClean="0">
                <a:solidFill>
                  <a:srgbClr val="025AA2"/>
                </a:solidFill>
                <a:latin typeface="微软雅黑" panose="020B0503020204020204" pitchFamily="34" charset="-122"/>
                <a:ea typeface="微软雅黑" panose="020B0503020204020204" pitchFamily="34" charset="-122"/>
              </a:rPr>
              <a:t>珠海碧桂园海湾名居</a:t>
            </a:r>
            <a:endParaRPr lang="zh-CN" altLang="en-US" sz="2000" b="1" dirty="0">
              <a:solidFill>
                <a:srgbClr val="025AA2"/>
              </a:solidFill>
              <a:latin typeface="微软雅黑" panose="020B0503020204020204" pitchFamily="34" charset="-122"/>
              <a:ea typeface="微软雅黑" panose="020B0503020204020204" pitchFamily="34" charset="-122"/>
            </a:endParaRPr>
          </a:p>
        </p:txBody>
      </p:sp>
      <p:sp>
        <p:nvSpPr>
          <p:cNvPr id="27" name="Rectangle 35"/>
          <p:cNvSpPr>
            <a:spLocks noChangeArrowheads="1"/>
          </p:cNvSpPr>
          <p:nvPr/>
        </p:nvSpPr>
        <p:spPr bwMode="auto">
          <a:xfrm>
            <a:off x="2139912" y="4666939"/>
            <a:ext cx="25391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zh-CN" altLang="en-US" sz="1800" b="1" dirty="0" smtClean="0">
                <a:solidFill>
                  <a:srgbClr val="FFFFFF"/>
                </a:solidFill>
                <a:latin typeface="微软雅黑" panose="020B0503020204020204" pitchFamily="34" charset="-122"/>
                <a:ea typeface="微软雅黑" panose="020B0503020204020204" pitchFamily="34" charset="-122"/>
              </a:rPr>
              <a:t>中集碧桂园上东新城七期</a:t>
            </a:r>
            <a:endParaRPr lang="en-US" altLang="zh-CN" sz="1800" b="1" dirty="0" smtClean="0">
              <a:solidFill>
                <a:srgbClr val="FFFFFF"/>
              </a:solidFill>
              <a:latin typeface="微软雅黑" panose="020B0503020204020204" pitchFamily="34" charset="-122"/>
              <a:ea typeface="微软雅黑" panose="020B0503020204020204" pitchFamily="34" charset="-122"/>
            </a:endParaRPr>
          </a:p>
        </p:txBody>
      </p:sp>
      <p:sp>
        <p:nvSpPr>
          <p:cNvPr id="28" name="文本框 63"/>
          <p:cNvSpPr txBox="1">
            <a:spLocks/>
          </p:cNvSpPr>
          <p:nvPr/>
        </p:nvSpPr>
        <p:spPr>
          <a:xfrm>
            <a:off x="1169126" y="5153624"/>
            <a:ext cx="4183791" cy="69826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400" b="1" kern="0" dirty="0" smtClean="0">
                <a:latin typeface="微软雅黑" panose="020B0503020204020204" pitchFamily="34" charset="-122"/>
                <a:ea typeface="微软雅黑" panose="020B0503020204020204" pitchFamily="34" charset="-122"/>
              </a:rPr>
              <a:t>工程面积：</a:t>
            </a:r>
            <a:r>
              <a:rPr lang="zh-CN" altLang="en-US" sz="1400" dirty="0" smtClean="0">
                <a:latin typeface="微软雅黑" panose="020B0503020204020204" pitchFamily="34" charset="-122"/>
                <a:ea typeface="微软雅黑" panose="020B0503020204020204" pitchFamily="34" charset="-122"/>
                <a:cs typeface="Lato Regular"/>
              </a:rPr>
              <a:t>总建筑面积</a:t>
            </a:r>
            <a:r>
              <a:rPr lang="en-US" altLang="zh-CN" sz="1400" dirty="0" smtClean="0">
                <a:latin typeface="微软雅黑" panose="020B0503020204020204" pitchFamily="34" charset="-122"/>
                <a:ea typeface="微软雅黑" panose="020B0503020204020204" pitchFamily="34" charset="-122"/>
                <a:cs typeface="Lato Regular"/>
              </a:rPr>
              <a:t>208841.62㎡</a:t>
            </a:r>
            <a:r>
              <a:rPr lang="zh-CN" altLang="en-US" sz="1400" dirty="0" smtClean="0">
                <a:latin typeface="微软雅黑" panose="020B0503020204020204" pitchFamily="34" charset="-122"/>
                <a:ea typeface="微软雅黑" panose="020B0503020204020204" pitchFamily="34" charset="-122"/>
                <a:cs typeface="Lato Regular"/>
              </a:rPr>
              <a:t>，其中地上建筑面积</a:t>
            </a:r>
            <a:r>
              <a:rPr lang="en-US" altLang="zh-CN" sz="1400" dirty="0" smtClean="0">
                <a:latin typeface="微软雅黑" panose="020B0503020204020204" pitchFamily="34" charset="-122"/>
                <a:ea typeface="微软雅黑" panose="020B0503020204020204" pitchFamily="34" charset="-122"/>
                <a:cs typeface="Lato Regular"/>
              </a:rPr>
              <a:t>171494.68㎡</a:t>
            </a:r>
            <a:r>
              <a:rPr lang="zh-CN" altLang="en-US" sz="1400" dirty="0" smtClean="0">
                <a:latin typeface="微软雅黑" panose="020B0503020204020204" pitchFamily="34" charset="-122"/>
                <a:ea typeface="微软雅黑" panose="020B0503020204020204" pitchFamily="34" charset="-122"/>
                <a:cs typeface="Lato Regular"/>
              </a:rPr>
              <a:t>，地下建筑面积</a:t>
            </a:r>
            <a:r>
              <a:rPr lang="en-US" altLang="zh-CN" sz="1400" dirty="0" smtClean="0">
                <a:latin typeface="微软雅黑" panose="020B0503020204020204" pitchFamily="34" charset="-122"/>
                <a:ea typeface="微软雅黑" panose="020B0503020204020204" pitchFamily="34" charset="-122"/>
                <a:cs typeface="Lato Regular"/>
              </a:rPr>
              <a:t>37346.94㎡</a:t>
            </a:r>
            <a:r>
              <a:rPr lang="zh-CN" altLang="en-US" sz="1400" dirty="0" smtClean="0">
                <a:latin typeface="微软雅黑" panose="020B0503020204020204" pitchFamily="34" charset="-122"/>
                <a:ea typeface="微软雅黑" panose="020B0503020204020204" pitchFamily="34" charset="-122"/>
                <a:cs typeface="Lato Regular"/>
              </a:rPr>
              <a:t>。</a:t>
            </a:r>
            <a:endParaRPr kumimoji="0" lang="zh-CN" altLang="en-US" sz="1400" b="0" i="0" u="none" strike="noStrike" kern="0" cap="none" spc="0" normalizeH="0" baseline="0" noProof="0" dirty="0">
              <a:ln>
                <a:noFill/>
              </a:ln>
              <a:effectLst/>
              <a:uLnTx/>
              <a:uFillTx/>
            </a:endParaRPr>
          </a:p>
        </p:txBody>
      </p:sp>
      <p:sp>
        <p:nvSpPr>
          <p:cNvPr id="29" name="文本框 64"/>
          <p:cNvSpPr txBox="1">
            <a:spLocks/>
          </p:cNvSpPr>
          <p:nvPr/>
        </p:nvSpPr>
        <p:spPr>
          <a:xfrm>
            <a:off x="5895050" y="2006401"/>
            <a:ext cx="5426014" cy="111825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zh-CN" altLang="en-US" sz="1400" b="1" kern="0" dirty="0" smtClean="0">
                <a:latin typeface="微软雅黑" panose="020B0503020204020204" pitchFamily="34" charset="-122"/>
                <a:ea typeface="微软雅黑" panose="020B0503020204020204" pitchFamily="34" charset="-122"/>
              </a:rPr>
              <a:t>工程面积：</a:t>
            </a:r>
            <a:r>
              <a:rPr lang="zh-CN" altLang="en-US" sz="1400" kern="0" dirty="0" smtClean="0">
                <a:latin typeface="微软雅黑" panose="020B0503020204020204" pitchFamily="34" charset="-122"/>
                <a:ea typeface="微软雅黑" panose="020B0503020204020204" pitchFamily="34" charset="-122"/>
              </a:rPr>
              <a:t>总面积约</a:t>
            </a:r>
            <a:r>
              <a:rPr lang="en-US" altLang="zh-CN" sz="1400" kern="0" dirty="0" smtClean="0">
                <a:latin typeface="微软雅黑" panose="020B0503020204020204" pitchFamily="34" charset="-122"/>
                <a:ea typeface="微软雅黑" panose="020B0503020204020204" pitchFamily="34" charset="-122"/>
              </a:rPr>
              <a:t>4.46</a:t>
            </a:r>
            <a:r>
              <a:rPr lang="zh-CN" altLang="en-US" sz="1400" kern="0" dirty="0" smtClean="0">
                <a:latin typeface="微软雅黑" panose="020B0503020204020204" pitchFamily="34" charset="-122"/>
                <a:ea typeface="微软雅黑" panose="020B0503020204020204" pitchFamily="34" charset="-122"/>
              </a:rPr>
              <a:t>平方公里</a:t>
            </a:r>
            <a:endParaRPr lang="en-US" altLang="zh-CN" sz="1400" kern="0" dirty="0" smtClean="0">
              <a:latin typeface="微软雅黑" panose="020B0503020204020204" pitchFamily="34" charset="-122"/>
              <a:ea typeface="微软雅黑" panose="020B0503020204020204" pitchFamily="34" charset="-122"/>
            </a:endParaRPr>
          </a:p>
          <a:p>
            <a:pPr>
              <a:lnSpc>
                <a:spcPts val="2000"/>
              </a:lnSpc>
            </a:pPr>
            <a:r>
              <a:rPr lang="zh-CN" altLang="en-US" sz="1400" b="1" kern="0" dirty="0" smtClean="0">
                <a:latin typeface="微软雅黑" panose="020B0503020204020204" pitchFamily="34" charset="-122"/>
                <a:ea typeface="微软雅黑" panose="020B0503020204020204" pitchFamily="34" charset="-122"/>
              </a:rPr>
              <a:t>项目介绍：</a:t>
            </a:r>
            <a:r>
              <a:rPr lang="zh-CN" altLang="en-US" sz="1400" kern="0" dirty="0" smtClean="0">
                <a:latin typeface="微软雅黑" panose="020B0503020204020204" pitchFamily="34" charset="-122"/>
                <a:ea typeface="微软雅黑" panose="020B0503020204020204" pitchFamily="34" charset="-122"/>
              </a:rPr>
              <a:t>航空产业园的商务办公及产业综合配套区，集总部办公、研发、酒店、商业、居住、娱乐等综合配套服务设施。在功能布局上，西北部为主题公园用地，计划打造航空文化旅游目的地。</a:t>
            </a:r>
            <a:endParaRPr kumimoji="0" lang="zh-CN" altLang="en-US" sz="1400" b="0" i="0" u="none" strike="noStrike" kern="0" cap="none" spc="0" normalizeH="0" baseline="0" noProof="0" dirty="0">
              <a:ln>
                <a:noFill/>
              </a:ln>
              <a:effectLst/>
              <a:uLnTx/>
              <a:uFillTx/>
            </a:endParaRPr>
          </a:p>
        </p:txBody>
      </p:sp>
      <p:pic>
        <p:nvPicPr>
          <p:cNvPr id="30" name="Picture 3" descr="d:\Desktop\1.png"/>
          <p:cNvPicPr>
            <a:picLocks noChangeAspect="1" noChangeArrowheads="1"/>
          </p:cNvPicPr>
          <p:nvPr/>
        </p:nvPicPr>
        <p:blipFill>
          <a:blip r:embed="rId4"/>
          <a:srcRect t="17343" b="1190"/>
          <a:stretch>
            <a:fillRect/>
          </a:stretch>
        </p:blipFill>
        <p:spPr bwMode="auto">
          <a:xfrm>
            <a:off x="1148841" y="1249615"/>
            <a:ext cx="4097366" cy="2631829"/>
          </a:xfrm>
          <a:prstGeom prst="rect">
            <a:avLst/>
          </a:prstGeom>
          <a:noFill/>
          <a:effectLst>
            <a:outerShdw blurRad="63500" dist="12700" sx="102000" sy="102000" algn="ctr" rotWithShape="0">
              <a:prstClr val="black">
                <a:alpha val="40000"/>
              </a:prstClr>
            </a:outerShdw>
          </a:effectLst>
        </p:spPr>
      </p:pic>
      <p:sp>
        <p:nvSpPr>
          <p:cNvPr id="31" name="矩形​​ 5">
            <a:extLst>
              <a:ext uri="{FF2B5EF4-FFF2-40B4-BE49-F238E27FC236}">
                <a16:creationId xmlns:a16="http://schemas.microsoft.com/office/drawing/2014/main" id="{EFEFE870-2D32-475C-A80E-279D12CD3503}"/>
              </a:ext>
            </a:extLst>
          </p:cNvPr>
          <p:cNvSpPr>
            <a:spLocks noChangeArrowheads="1"/>
          </p:cNvSpPr>
          <p:nvPr/>
        </p:nvSpPr>
        <p:spPr bwMode="auto">
          <a:xfrm>
            <a:off x="6364881" y="3675900"/>
            <a:ext cx="4246956" cy="2775171"/>
          </a:xfrm>
          <a:prstGeom prst="rect">
            <a:avLst/>
          </a:prstGeom>
          <a:blipFill dpi="0" rotWithShape="1">
            <a:blip r:embed="rId5"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zh-CN" dirty="0">
              <a:solidFill>
                <a:schemeClr val="lt1"/>
              </a:solidFill>
              <a:sym typeface="Arial" pitchFamily="34" charset="0"/>
            </a:endParaRPr>
          </a:p>
        </p:txBody>
      </p:sp>
    </p:spTree>
    <p:extLst>
      <p:ext uri="{BB962C8B-B14F-4D97-AF65-F5344CB8AC3E}">
        <p14:creationId xmlns:p14="http://schemas.microsoft.com/office/powerpoint/2010/main" val="587647580"/>
      </p:ext>
    </p:extLst>
  </p:cSld>
  <p:clrMapOvr>
    <a:masterClrMapping/>
  </p:clrMapOvr>
  <p:transition spd="slow" advClick="0" advTm="0">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p:cNvSpPr txBox="1"/>
          <p:nvPr/>
        </p:nvSpPr>
        <p:spPr>
          <a:xfrm>
            <a:off x="1347590" y="312854"/>
            <a:ext cx="1415772" cy="461665"/>
          </a:xfrm>
          <a:prstGeom prst="rect">
            <a:avLst/>
          </a:prstGeom>
          <a:noFill/>
        </p:spPr>
        <p:txBody>
          <a:bodyPr wrap="none" rtlCol="0">
            <a:spAutoFit/>
          </a:bodyPr>
          <a:lstStyle/>
          <a:p>
            <a:r>
              <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rPr>
              <a:t>项目展示</a:t>
            </a: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213" y="157093"/>
            <a:ext cx="2281287" cy="617426"/>
          </a:xfrm>
          <a:prstGeom prst="rect">
            <a:avLst/>
          </a:prstGeom>
        </p:spPr>
      </p:pic>
      <p:cxnSp>
        <p:nvCxnSpPr>
          <p:cNvPr id="23" name="直接连接符 22"/>
          <p:cNvCxnSpPr/>
          <p:nvPr/>
        </p:nvCxnSpPr>
        <p:spPr>
          <a:xfrm>
            <a:off x="1385740" y="812227"/>
            <a:ext cx="1080626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矩形​​ 5">
            <a:extLst>
              <a:ext uri="{FF2B5EF4-FFF2-40B4-BE49-F238E27FC236}">
                <a16:creationId xmlns:a16="http://schemas.microsoft.com/office/drawing/2014/main" id="{EFEFE870-2D32-475C-A80E-279D12CD3503}"/>
              </a:ext>
            </a:extLst>
          </p:cNvPr>
          <p:cNvSpPr>
            <a:spLocks noChangeArrowheads="1"/>
          </p:cNvSpPr>
          <p:nvPr/>
        </p:nvSpPr>
        <p:spPr bwMode="auto">
          <a:xfrm>
            <a:off x="473124" y="1183109"/>
            <a:ext cx="3677615" cy="2453582"/>
          </a:xfrm>
          <a:prstGeom prst="rect">
            <a:avLst/>
          </a:prstGeom>
          <a:blipFill dpi="0" rotWithShape="1">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zh-CN" dirty="0">
              <a:solidFill>
                <a:schemeClr val="lt1"/>
              </a:solidFill>
              <a:sym typeface="Arial" pitchFamily="34" charset="0"/>
            </a:endParaRPr>
          </a:p>
        </p:txBody>
      </p:sp>
      <p:sp>
        <p:nvSpPr>
          <p:cNvPr id="14" name="文本框 30">
            <a:extLst>
              <a:ext uri="{FF2B5EF4-FFF2-40B4-BE49-F238E27FC236}">
                <a16:creationId xmlns:a16="http://schemas.microsoft.com/office/drawing/2014/main" id="{B0DBC625-5D2E-4A68-996C-96275E4B3C6F}"/>
              </a:ext>
            </a:extLst>
          </p:cNvPr>
          <p:cNvSpPr txBox="1"/>
          <p:nvPr/>
        </p:nvSpPr>
        <p:spPr>
          <a:xfrm>
            <a:off x="511879" y="4466913"/>
            <a:ext cx="3414574" cy="1384995"/>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47675" indent="-447675">
              <a:lnSpc>
                <a:spcPct val="150000"/>
              </a:lnSpc>
            </a:pPr>
            <a:r>
              <a:rPr lang="zh-CN" altLang="en-US" sz="1400" b="1" dirty="0" smtClean="0">
                <a:latin typeface="微软雅黑" panose="020B0503020204020204" pitchFamily="34" charset="-122"/>
                <a:ea typeface="微软雅黑" panose="020B0503020204020204" pitchFamily="34" charset="-122"/>
                <a:cs typeface="Lato Regular"/>
              </a:rPr>
              <a:t>项目位置：</a:t>
            </a:r>
            <a:r>
              <a:rPr lang="zh-CN" altLang="en-US" sz="1400" dirty="0" smtClean="0">
                <a:latin typeface="微软雅黑" panose="020B0503020204020204" pitchFamily="34" charset="-122"/>
                <a:ea typeface="微软雅黑" panose="020B0503020204020204" pitchFamily="34" charset="-122"/>
                <a:cs typeface="Lato Regular"/>
              </a:rPr>
              <a:t>阳江核芯地段</a:t>
            </a:r>
            <a:endParaRPr lang="en-US" altLang="zh-CN" sz="1400" dirty="0" smtClean="0">
              <a:latin typeface="微软雅黑" panose="020B0503020204020204" pitchFamily="34" charset="-122"/>
              <a:ea typeface="微软雅黑" panose="020B0503020204020204" pitchFamily="34" charset="-122"/>
              <a:cs typeface="Lato Regular"/>
            </a:endParaRPr>
          </a:p>
          <a:p>
            <a:pPr marL="447675" indent="-447675">
              <a:lnSpc>
                <a:spcPct val="150000"/>
              </a:lnSpc>
            </a:pPr>
            <a:r>
              <a:rPr lang="zh-CN" altLang="en-US" sz="1400" b="1" dirty="0" smtClean="0">
                <a:latin typeface="微软雅黑" panose="020B0503020204020204" pitchFamily="34" charset="-122"/>
                <a:ea typeface="微软雅黑" panose="020B0503020204020204" pitchFamily="34" charset="-122"/>
                <a:cs typeface="Lato Regular"/>
              </a:rPr>
              <a:t>项目面积：</a:t>
            </a:r>
            <a:r>
              <a:rPr lang="zh-CN" altLang="en-US" sz="1400" dirty="0" smtClean="0">
                <a:latin typeface="微软雅黑" panose="020B0503020204020204" pitchFamily="34" charset="-122"/>
                <a:ea typeface="微软雅黑" panose="020B0503020204020204" pitchFamily="34" charset="-122"/>
                <a:cs typeface="Lato Regular"/>
              </a:rPr>
              <a:t>总建筑面积</a:t>
            </a:r>
            <a:r>
              <a:rPr lang="en-US" altLang="zh-CN" sz="1400" dirty="0" smtClean="0">
                <a:latin typeface="微软雅黑" panose="020B0503020204020204" pitchFamily="34" charset="-122"/>
                <a:ea typeface="微软雅黑" panose="020B0503020204020204" pitchFamily="34" charset="-122"/>
                <a:cs typeface="Lato Regular"/>
              </a:rPr>
              <a:t>208841.62㎡</a:t>
            </a:r>
            <a:r>
              <a:rPr lang="zh-CN" altLang="en-US" sz="1400" dirty="0" smtClean="0">
                <a:latin typeface="微软雅黑" panose="020B0503020204020204" pitchFamily="34" charset="-122"/>
                <a:ea typeface="微软雅黑" panose="020B0503020204020204" pitchFamily="34" charset="-122"/>
                <a:cs typeface="Lato Regular"/>
              </a:rPr>
              <a:t>，其中地上建筑面积</a:t>
            </a:r>
            <a:r>
              <a:rPr lang="en-US" altLang="zh-CN" sz="1400" dirty="0" smtClean="0">
                <a:latin typeface="微软雅黑" panose="020B0503020204020204" pitchFamily="34" charset="-122"/>
                <a:ea typeface="微软雅黑" panose="020B0503020204020204" pitchFamily="34" charset="-122"/>
                <a:cs typeface="Lato Regular"/>
              </a:rPr>
              <a:t>171494.68㎡</a:t>
            </a:r>
            <a:r>
              <a:rPr lang="zh-CN" altLang="en-US" sz="1400" dirty="0" smtClean="0">
                <a:latin typeface="微软雅黑" panose="020B0503020204020204" pitchFamily="34" charset="-122"/>
                <a:ea typeface="微软雅黑" panose="020B0503020204020204" pitchFamily="34" charset="-122"/>
                <a:cs typeface="Lato Regular"/>
              </a:rPr>
              <a:t>，地下建筑面积</a:t>
            </a:r>
            <a:r>
              <a:rPr lang="en-US" altLang="zh-CN" sz="1400" dirty="0" smtClean="0">
                <a:latin typeface="微软雅黑" panose="020B0503020204020204" pitchFamily="34" charset="-122"/>
                <a:ea typeface="微软雅黑" panose="020B0503020204020204" pitchFamily="34" charset="-122"/>
                <a:cs typeface="Lato Regular"/>
              </a:rPr>
              <a:t>37346.94㎡</a:t>
            </a:r>
            <a:r>
              <a:rPr lang="zh-CN" altLang="en-US" sz="1400" dirty="0" smtClean="0">
                <a:latin typeface="微软雅黑" panose="020B0503020204020204" pitchFamily="34" charset="-122"/>
                <a:ea typeface="微软雅黑" panose="020B0503020204020204" pitchFamily="34" charset="-122"/>
                <a:cs typeface="Lato Regular"/>
              </a:rPr>
              <a:t>。</a:t>
            </a:r>
            <a:endParaRPr lang="en-US" altLang="zh-CN" sz="1400" dirty="0">
              <a:latin typeface="微软雅黑" panose="020B0503020204020204" pitchFamily="34" charset="-122"/>
              <a:ea typeface="微软雅黑" panose="020B0503020204020204" pitchFamily="34" charset="-122"/>
              <a:cs typeface="Lato Regular"/>
            </a:endParaRPr>
          </a:p>
        </p:txBody>
      </p:sp>
      <p:sp>
        <p:nvSpPr>
          <p:cNvPr id="15" name="矩形 14">
            <a:extLst>
              <a:ext uri="{FF2B5EF4-FFF2-40B4-BE49-F238E27FC236}">
                <a16:creationId xmlns:a16="http://schemas.microsoft.com/office/drawing/2014/main" id="{FD86EF8E-A13E-472A-859A-E1489A4EC055}"/>
              </a:ext>
            </a:extLst>
          </p:cNvPr>
          <p:cNvSpPr/>
          <p:nvPr/>
        </p:nvSpPr>
        <p:spPr>
          <a:xfrm flipH="1">
            <a:off x="8291419" y="1117772"/>
            <a:ext cx="3467818" cy="2337757"/>
          </a:xfrm>
          <a:prstGeom prst="rect">
            <a:avLst/>
          </a:prstGeom>
          <a:blipFill dpi="0" rotWithShape="0">
            <a:blip r:embed="rId5"/>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800" dirty="0">
              <a:solidFill>
                <a:prstClr val="white"/>
              </a:solidFill>
              <a:latin typeface="微软雅黑" panose="020B0503020204020204" pitchFamily="34" charset="-122"/>
              <a:ea typeface="微软雅黑" panose="020B0503020204020204" pitchFamily="34" charset="-122"/>
            </a:endParaRPr>
          </a:p>
        </p:txBody>
      </p:sp>
      <p:sp>
        <p:nvSpPr>
          <p:cNvPr id="16" name="文本框 12">
            <a:extLst>
              <a:ext uri="{FF2B5EF4-FFF2-40B4-BE49-F238E27FC236}">
                <a16:creationId xmlns:a16="http://schemas.microsoft.com/office/drawing/2014/main" id="{ABE50052-B9D2-41B0-AB4E-22D9A97998BF}"/>
              </a:ext>
            </a:extLst>
          </p:cNvPr>
          <p:cNvSpPr txBox="1"/>
          <p:nvPr/>
        </p:nvSpPr>
        <p:spPr>
          <a:xfrm>
            <a:off x="8386312" y="4151356"/>
            <a:ext cx="3390181" cy="1892826"/>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96938" indent="-896938" algn="just">
              <a:lnSpc>
                <a:spcPct val="150000"/>
              </a:lnSpc>
            </a:pPr>
            <a:r>
              <a:rPr lang="zh-CN" altLang="en-US" sz="1300" b="1" dirty="0" smtClean="0">
                <a:latin typeface="微软雅黑" panose="020B0503020204020204" pitchFamily="34" charset="-122"/>
                <a:ea typeface="微软雅黑" panose="020B0503020204020204" pitchFamily="34" charset="-122"/>
                <a:cs typeface="Lato Regular"/>
              </a:rPr>
              <a:t>项目面积：</a:t>
            </a:r>
            <a:r>
              <a:rPr lang="zh-CN" altLang="en-US" sz="1300" dirty="0" smtClean="0">
                <a:latin typeface="微软雅黑" panose="020B0503020204020204" pitchFamily="34" charset="-122"/>
                <a:ea typeface="微软雅黑" panose="020B0503020204020204" pitchFamily="34" charset="-122"/>
                <a:cs typeface="Lato Regular"/>
              </a:rPr>
              <a:t>该项目占地总面积</a:t>
            </a:r>
            <a:r>
              <a:rPr lang="en-US" altLang="zh-CN" sz="1300" dirty="0" smtClean="0">
                <a:latin typeface="微软雅黑" panose="020B0503020204020204" pitchFamily="34" charset="-122"/>
                <a:ea typeface="微软雅黑" panose="020B0503020204020204" pitchFamily="34" charset="-122"/>
                <a:cs typeface="Lato Regular"/>
              </a:rPr>
              <a:t>91005</a:t>
            </a:r>
            <a:r>
              <a:rPr lang="zh-CN" altLang="en-US" sz="1300" dirty="0" smtClean="0">
                <a:latin typeface="微软雅黑" panose="020B0503020204020204" pitchFamily="34" charset="-122"/>
                <a:ea typeface="微软雅黑" panose="020B0503020204020204" pitchFamily="34" charset="-122"/>
                <a:cs typeface="Lato Regular"/>
              </a:rPr>
              <a:t>㎡，总建筑面积为</a:t>
            </a:r>
            <a:r>
              <a:rPr lang="en-US" altLang="zh-CN" sz="1300" dirty="0" smtClean="0">
                <a:latin typeface="微软雅黑" panose="020B0503020204020204" pitchFamily="34" charset="-122"/>
                <a:ea typeface="微软雅黑" panose="020B0503020204020204" pitchFamily="34" charset="-122"/>
                <a:cs typeface="Lato Regular"/>
              </a:rPr>
              <a:t>290026</a:t>
            </a:r>
            <a:r>
              <a:rPr lang="zh-CN" altLang="en-US" sz="1300" dirty="0" smtClean="0">
                <a:latin typeface="微软雅黑" panose="020B0503020204020204" pitchFamily="34" charset="-122"/>
                <a:ea typeface="微软雅黑" panose="020B0503020204020204" pitchFamily="34" charset="-122"/>
                <a:cs typeface="Lato Regular"/>
              </a:rPr>
              <a:t>㎡，规划住宅</a:t>
            </a:r>
            <a:r>
              <a:rPr lang="en-US" altLang="zh-CN" sz="1300" dirty="0" smtClean="0">
                <a:latin typeface="微软雅黑" panose="020B0503020204020204" pitchFamily="34" charset="-122"/>
                <a:ea typeface="微软雅黑" panose="020B0503020204020204" pitchFamily="34" charset="-122"/>
                <a:cs typeface="Lato Regular"/>
              </a:rPr>
              <a:t>1996</a:t>
            </a:r>
            <a:r>
              <a:rPr lang="zh-CN" altLang="en-US" sz="1300" dirty="0" smtClean="0">
                <a:latin typeface="微软雅黑" panose="020B0503020204020204" pitchFamily="34" charset="-122"/>
                <a:ea typeface="微软雅黑" panose="020B0503020204020204" pitchFamily="34" charset="-122"/>
                <a:cs typeface="Lato Regular"/>
              </a:rPr>
              <a:t>套。</a:t>
            </a:r>
            <a:endParaRPr lang="en-US" altLang="zh-CN" sz="1300" dirty="0" smtClean="0">
              <a:latin typeface="微软雅黑" panose="020B0503020204020204" pitchFamily="34" charset="-122"/>
              <a:ea typeface="微软雅黑" panose="020B0503020204020204" pitchFamily="34" charset="-122"/>
              <a:cs typeface="Lato Regular"/>
            </a:endParaRPr>
          </a:p>
          <a:p>
            <a:pPr marL="801688" indent="-801688" algn="just">
              <a:lnSpc>
                <a:spcPct val="150000"/>
              </a:lnSpc>
            </a:pPr>
            <a:r>
              <a:rPr lang="zh-CN" altLang="en-US" sz="1300" b="1" dirty="0" smtClean="0">
                <a:latin typeface="微软雅黑" panose="020B0503020204020204" pitchFamily="34" charset="-122"/>
                <a:ea typeface="微软雅黑" panose="020B0503020204020204" pitchFamily="34" charset="-122"/>
                <a:cs typeface="Lato Regular"/>
              </a:rPr>
              <a:t>项目规划：</a:t>
            </a:r>
            <a:r>
              <a:rPr lang="zh-CN" altLang="en-US" sz="1300" dirty="0" smtClean="0">
                <a:latin typeface="微软雅黑" panose="020B0503020204020204" pitchFamily="34" charset="-122"/>
                <a:ea typeface="微软雅黑" panose="020B0503020204020204" pitchFamily="34" charset="-122"/>
                <a:cs typeface="Lato Regular"/>
              </a:rPr>
              <a:t>建高层住宅楼，共</a:t>
            </a:r>
            <a:r>
              <a:rPr lang="en-US" altLang="zh-CN" sz="1300" dirty="0" smtClean="0">
                <a:latin typeface="微软雅黑" panose="020B0503020204020204" pitchFamily="34" charset="-122"/>
                <a:ea typeface="微软雅黑" panose="020B0503020204020204" pitchFamily="34" charset="-122"/>
                <a:cs typeface="Lato Regular"/>
              </a:rPr>
              <a:t>14</a:t>
            </a:r>
            <a:r>
              <a:rPr lang="zh-CN" altLang="en-US" sz="1300" dirty="0" smtClean="0">
                <a:latin typeface="微软雅黑" panose="020B0503020204020204" pitchFamily="34" charset="-122"/>
                <a:ea typeface="微软雅黑" panose="020B0503020204020204" pitchFamily="34" charset="-122"/>
                <a:cs typeface="Lato Regular"/>
              </a:rPr>
              <a:t>栋主体建筑，建有公寓、学校、沿街商业等；停车位</a:t>
            </a:r>
            <a:r>
              <a:rPr lang="en-US" altLang="zh-CN" sz="1300" dirty="0" smtClean="0">
                <a:latin typeface="微软雅黑" panose="020B0503020204020204" pitchFamily="34" charset="-122"/>
                <a:ea typeface="微软雅黑" panose="020B0503020204020204" pitchFamily="34" charset="-122"/>
                <a:cs typeface="Lato Regular"/>
              </a:rPr>
              <a:t>1170</a:t>
            </a:r>
            <a:r>
              <a:rPr lang="zh-CN" altLang="en-US" sz="1300" dirty="0" smtClean="0">
                <a:latin typeface="微软雅黑" panose="020B0503020204020204" pitchFamily="34" charset="-122"/>
                <a:ea typeface="微软雅黑" panose="020B0503020204020204" pitchFamily="34" charset="-122"/>
                <a:cs typeface="Lato Regular"/>
              </a:rPr>
              <a:t>个。</a:t>
            </a:r>
            <a:endParaRPr lang="en-US" altLang="zh-CN" sz="1300" dirty="0">
              <a:latin typeface="微软雅黑" panose="020B0503020204020204" pitchFamily="34" charset="-122"/>
              <a:ea typeface="微软雅黑" panose="020B0503020204020204" pitchFamily="34" charset="-122"/>
              <a:cs typeface="Lato Regular"/>
            </a:endParaRPr>
          </a:p>
        </p:txBody>
      </p:sp>
      <p:sp>
        <p:nvSpPr>
          <p:cNvPr id="17" name="文本框 30">
            <a:extLst>
              <a:ext uri="{FF2B5EF4-FFF2-40B4-BE49-F238E27FC236}">
                <a16:creationId xmlns:a16="http://schemas.microsoft.com/office/drawing/2014/main" id="{B0DBC625-5D2E-4A68-996C-96275E4B3C6F}"/>
              </a:ext>
            </a:extLst>
          </p:cNvPr>
          <p:cNvSpPr txBox="1"/>
          <p:nvPr/>
        </p:nvSpPr>
        <p:spPr>
          <a:xfrm>
            <a:off x="4616566" y="1143658"/>
            <a:ext cx="3381555" cy="238918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01688" indent="-801688">
              <a:lnSpc>
                <a:spcPts val="1500"/>
              </a:lnSpc>
            </a:pPr>
            <a:r>
              <a:rPr lang="zh-CN" altLang="en-US" sz="1200" b="1" dirty="0" smtClean="0">
                <a:latin typeface="微软雅黑" panose="020B0503020204020204" pitchFamily="34" charset="-122"/>
                <a:ea typeface="微软雅黑" panose="020B0503020204020204" pitchFamily="34" charset="-122"/>
                <a:cs typeface="Lato Regular"/>
              </a:rPr>
              <a:t>项目位置：</a:t>
            </a:r>
            <a:r>
              <a:rPr lang="zh-CN" altLang="en-US" sz="1200" dirty="0" smtClean="0">
                <a:latin typeface="微软雅黑" panose="020B0503020204020204" pitchFamily="34" charset="-122"/>
                <a:ea typeface="微软雅黑" panose="020B0503020204020204" pitchFamily="34" charset="-122"/>
                <a:cs typeface="Lato Regular"/>
              </a:rPr>
              <a:t>江门市蓬江区棠下镇华盛路与接龙  路交叉口南侧。</a:t>
            </a:r>
            <a:endParaRPr lang="en-US" altLang="zh-CN" sz="1200" dirty="0" smtClean="0">
              <a:latin typeface="微软雅黑" panose="020B0503020204020204" pitchFamily="34" charset="-122"/>
              <a:ea typeface="微软雅黑" panose="020B0503020204020204" pitchFamily="34" charset="-122"/>
              <a:cs typeface="Lato Regular"/>
            </a:endParaRPr>
          </a:p>
          <a:p>
            <a:pPr marL="801688" indent="-801688">
              <a:lnSpc>
                <a:spcPts val="1500"/>
              </a:lnSpc>
            </a:pPr>
            <a:r>
              <a:rPr lang="zh-CN" altLang="en-US" sz="1200" b="1" dirty="0" smtClean="0">
                <a:latin typeface="微软雅黑" panose="020B0503020204020204" pitchFamily="34" charset="-122"/>
                <a:ea typeface="微软雅黑" panose="020B0503020204020204" pitchFamily="34" charset="-122"/>
                <a:cs typeface="Lato Regular"/>
              </a:rPr>
              <a:t>项目规划：</a:t>
            </a:r>
            <a:r>
              <a:rPr lang="en-US" altLang="zh-CN" sz="1200" dirty="0" smtClean="0">
                <a:latin typeface="微软雅黑" panose="020B0503020204020204" pitchFamily="34" charset="-122"/>
                <a:ea typeface="微软雅黑" panose="020B0503020204020204" pitchFamily="34" charset="-122"/>
                <a:cs typeface="Lato Regular"/>
              </a:rPr>
              <a:t>12</a:t>
            </a:r>
            <a:r>
              <a:rPr lang="zh-CN" altLang="en-US" sz="1200" dirty="0" smtClean="0">
                <a:latin typeface="微软雅黑" panose="020B0503020204020204" pitchFamily="34" charset="-122"/>
                <a:ea typeface="微软雅黑" panose="020B0503020204020204" pitchFamily="34" charset="-122"/>
                <a:cs typeface="Lato Regular"/>
              </a:rPr>
              <a:t>幢高层住宅及临街商业，配建老人服务中心及社区活动中心，并设置</a:t>
            </a:r>
            <a:r>
              <a:rPr lang="en-US" altLang="zh-CN" sz="1200" dirty="0" smtClean="0">
                <a:latin typeface="微软雅黑" panose="020B0503020204020204" pitchFamily="34" charset="-122"/>
                <a:ea typeface="微软雅黑" panose="020B0503020204020204" pitchFamily="34" charset="-122"/>
                <a:cs typeface="Lato Regular"/>
              </a:rPr>
              <a:t>1</a:t>
            </a:r>
            <a:r>
              <a:rPr lang="zh-CN" altLang="en-US" sz="1200" dirty="0" smtClean="0">
                <a:latin typeface="微软雅黑" panose="020B0503020204020204" pitchFamily="34" charset="-122"/>
                <a:ea typeface="微软雅黑" panose="020B0503020204020204" pitchFamily="34" charset="-122"/>
                <a:cs typeface="Lato Regular"/>
              </a:rPr>
              <a:t>层地下停车库。</a:t>
            </a:r>
            <a:endParaRPr lang="en-US" altLang="zh-CN" sz="1200" dirty="0" smtClean="0">
              <a:latin typeface="微软雅黑" panose="020B0503020204020204" pitchFamily="34" charset="-122"/>
              <a:ea typeface="微软雅黑" panose="020B0503020204020204" pitchFamily="34" charset="-122"/>
              <a:cs typeface="Lato Regular"/>
            </a:endParaRPr>
          </a:p>
          <a:p>
            <a:pPr marL="447675" indent="-447675">
              <a:lnSpc>
                <a:spcPts val="1500"/>
              </a:lnSpc>
            </a:pPr>
            <a:r>
              <a:rPr lang="zh-CN" altLang="en-US" sz="1200" b="1" dirty="0" smtClean="0">
                <a:latin typeface="微软雅黑" panose="020B0503020204020204" pitchFamily="34" charset="-122"/>
                <a:ea typeface="微软雅黑" panose="020B0503020204020204" pitchFamily="34" charset="-122"/>
                <a:cs typeface="Lato Regular"/>
              </a:rPr>
              <a:t>项目面积：</a:t>
            </a:r>
            <a:r>
              <a:rPr lang="en-US" altLang="zh-CN" sz="1200" dirty="0" smtClean="0">
                <a:latin typeface="微软雅黑" panose="020B0503020204020204" pitchFamily="34" charset="-122"/>
                <a:ea typeface="微软雅黑" panose="020B0503020204020204" pitchFamily="34" charset="-122"/>
                <a:cs typeface="Lato Regular"/>
              </a:rPr>
              <a:t>5</a:t>
            </a:r>
            <a:r>
              <a:rPr lang="zh-CN" altLang="en-US" sz="1200" dirty="0" smtClean="0">
                <a:latin typeface="微软雅黑" panose="020B0503020204020204" pitchFamily="34" charset="-122"/>
                <a:ea typeface="微软雅黑" panose="020B0503020204020204" pitchFamily="34" charset="-122"/>
                <a:cs typeface="Lato Regular"/>
              </a:rPr>
              <a:t>幢</a:t>
            </a:r>
            <a:r>
              <a:rPr lang="en-US" altLang="zh-CN" sz="1200" dirty="0" smtClean="0">
                <a:latin typeface="微软雅黑" panose="020B0503020204020204" pitchFamily="34" charset="-122"/>
                <a:ea typeface="微软雅黑" panose="020B0503020204020204" pitchFamily="34" charset="-122"/>
                <a:cs typeface="Lato Regular"/>
              </a:rPr>
              <a:t>28</a:t>
            </a:r>
            <a:r>
              <a:rPr lang="zh-CN" altLang="en-US" sz="1200" dirty="0" smtClean="0">
                <a:latin typeface="微软雅黑" panose="020B0503020204020204" pitchFamily="34" charset="-122"/>
                <a:ea typeface="微软雅黑" panose="020B0503020204020204" pitchFamily="34" charset="-122"/>
                <a:cs typeface="Lato Regular"/>
              </a:rPr>
              <a:t>层高住宅，建设用地面积</a:t>
            </a:r>
            <a:r>
              <a:rPr lang="en-US" altLang="zh-CN" sz="1200" dirty="0" smtClean="0">
                <a:latin typeface="微软雅黑" panose="020B0503020204020204" pitchFamily="34" charset="-122"/>
                <a:ea typeface="微软雅黑" panose="020B0503020204020204" pitchFamily="34" charset="-122"/>
                <a:cs typeface="Lato Regular"/>
              </a:rPr>
              <a:t>33864</a:t>
            </a:r>
            <a:r>
              <a:rPr lang="zh-CN" altLang="en-US" sz="1200" dirty="0" smtClean="0">
                <a:latin typeface="微软雅黑" panose="020B0503020204020204" pitchFamily="34" charset="-122"/>
                <a:ea typeface="微软雅黑" panose="020B0503020204020204" pitchFamily="34" charset="-122"/>
                <a:cs typeface="Lato Regular"/>
              </a:rPr>
              <a:t> ㎡ ，计算容积率建筑面积</a:t>
            </a:r>
            <a:r>
              <a:rPr lang="en-US" altLang="zh-CN" sz="1200" dirty="0" smtClean="0">
                <a:latin typeface="微软雅黑" panose="020B0503020204020204" pitchFamily="34" charset="-122"/>
                <a:ea typeface="微软雅黑" panose="020B0503020204020204" pitchFamily="34" charset="-122"/>
                <a:cs typeface="Lato Regular"/>
              </a:rPr>
              <a:t>84503.6</a:t>
            </a:r>
            <a:r>
              <a:rPr lang="zh-CN" altLang="en-US" sz="1200" dirty="0" smtClean="0">
                <a:latin typeface="微软雅黑" panose="020B0503020204020204" pitchFamily="34" charset="-122"/>
                <a:ea typeface="微软雅黑" panose="020B0503020204020204" pitchFamily="34" charset="-122"/>
                <a:cs typeface="Lato Regular"/>
              </a:rPr>
              <a:t> ㎡ ，容积率</a:t>
            </a:r>
            <a:r>
              <a:rPr lang="en-US" altLang="zh-CN" sz="1200" dirty="0" smtClean="0">
                <a:latin typeface="微软雅黑" panose="020B0503020204020204" pitchFamily="34" charset="-122"/>
                <a:ea typeface="微软雅黑" panose="020B0503020204020204" pitchFamily="34" charset="-122"/>
                <a:cs typeface="Lato Regular"/>
              </a:rPr>
              <a:t>2.5</a:t>
            </a:r>
            <a:r>
              <a:rPr lang="zh-CN" altLang="en-US" sz="1200" dirty="0" smtClean="0">
                <a:latin typeface="微软雅黑" panose="020B0503020204020204" pitchFamily="34" charset="-122"/>
                <a:ea typeface="微软雅黑" panose="020B0503020204020204" pitchFamily="34" charset="-122"/>
                <a:cs typeface="Lato Regular"/>
              </a:rPr>
              <a:t>，建筑密度</a:t>
            </a:r>
            <a:r>
              <a:rPr lang="en-US" altLang="zh-CN" sz="1200" dirty="0" smtClean="0">
                <a:latin typeface="微软雅黑" panose="020B0503020204020204" pitchFamily="34" charset="-122"/>
                <a:ea typeface="微软雅黑" panose="020B0503020204020204" pitchFamily="34" charset="-122"/>
                <a:cs typeface="Lato Regular"/>
              </a:rPr>
              <a:t>15.8%</a:t>
            </a:r>
            <a:r>
              <a:rPr lang="zh-CN" altLang="en-US" sz="1200" dirty="0" smtClean="0">
                <a:latin typeface="微软雅黑" panose="020B0503020204020204" pitchFamily="34" charset="-122"/>
                <a:ea typeface="微软雅黑" panose="020B0503020204020204" pitchFamily="34" charset="-122"/>
                <a:cs typeface="Lato Regular"/>
              </a:rPr>
              <a:t>，绿地率</a:t>
            </a:r>
            <a:r>
              <a:rPr lang="en-US" altLang="zh-CN" sz="1200" dirty="0" smtClean="0">
                <a:latin typeface="微软雅黑" panose="020B0503020204020204" pitchFamily="34" charset="-122"/>
                <a:ea typeface="微软雅黑" panose="020B0503020204020204" pitchFamily="34" charset="-122"/>
                <a:cs typeface="Lato Regular"/>
              </a:rPr>
              <a:t>30.1%</a:t>
            </a:r>
            <a:r>
              <a:rPr lang="zh-CN" altLang="en-US" sz="1200" dirty="0" smtClean="0">
                <a:latin typeface="微软雅黑" panose="020B0503020204020204" pitchFamily="34" charset="-122"/>
                <a:ea typeface="微软雅黑" panose="020B0503020204020204" pitchFamily="34" charset="-122"/>
                <a:cs typeface="Lato Regular"/>
              </a:rPr>
              <a:t>；</a:t>
            </a:r>
            <a:r>
              <a:rPr lang="en-US" altLang="zh-CN" sz="1200" dirty="0" smtClean="0">
                <a:latin typeface="微软雅黑" panose="020B0503020204020204" pitchFamily="34" charset="-122"/>
                <a:ea typeface="微软雅黑" panose="020B0503020204020204" pitchFamily="34" charset="-122"/>
                <a:cs typeface="Lato Regular"/>
              </a:rPr>
              <a:t>7</a:t>
            </a:r>
            <a:r>
              <a:rPr lang="zh-CN" altLang="en-US" sz="1200" dirty="0" smtClean="0">
                <a:latin typeface="微软雅黑" panose="020B0503020204020204" pitchFamily="34" charset="-122"/>
                <a:ea typeface="微软雅黑" panose="020B0503020204020204" pitchFamily="34" charset="-122"/>
                <a:cs typeface="Lato Regular"/>
              </a:rPr>
              <a:t>幢</a:t>
            </a:r>
            <a:r>
              <a:rPr lang="en-US" altLang="zh-CN" sz="1200" dirty="0" smtClean="0">
                <a:latin typeface="微软雅黑" panose="020B0503020204020204" pitchFamily="34" charset="-122"/>
                <a:ea typeface="微软雅黑" panose="020B0503020204020204" pitchFamily="34" charset="-122"/>
                <a:cs typeface="Lato Regular"/>
              </a:rPr>
              <a:t>30-33</a:t>
            </a:r>
            <a:r>
              <a:rPr lang="zh-CN" altLang="en-US" sz="1200" dirty="0" smtClean="0">
                <a:latin typeface="微软雅黑" panose="020B0503020204020204" pitchFamily="34" charset="-122"/>
                <a:ea typeface="微软雅黑" panose="020B0503020204020204" pitchFamily="34" charset="-122"/>
                <a:cs typeface="Lato Regular"/>
              </a:rPr>
              <a:t>层高住宅，建设用地面积</a:t>
            </a:r>
            <a:r>
              <a:rPr lang="en-US" altLang="zh-CN" sz="1200" dirty="0" smtClean="0">
                <a:latin typeface="微软雅黑" panose="020B0503020204020204" pitchFamily="34" charset="-122"/>
                <a:ea typeface="微软雅黑" panose="020B0503020204020204" pitchFamily="34" charset="-122"/>
                <a:cs typeface="Lato Regular"/>
              </a:rPr>
              <a:t>20167</a:t>
            </a:r>
            <a:r>
              <a:rPr lang="zh-CN" altLang="en-US" sz="1200" dirty="0" smtClean="0">
                <a:latin typeface="微软雅黑" panose="020B0503020204020204" pitchFamily="34" charset="-122"/>
                <a:ea typeface="微软雅黑" panose="020B0503020204020204" pitchFamily="34" charset="-122"/>
                <a:cs typeface="Lato Regular"/>
              </a:rPr>
              <a:t> ㎡ ，计算容积率建筑面积</a:t>
            </a:r>
            <a:r>
              <a:rPr lang="en-US" altLang="zh-CN" sz="1200" dirty="0" smtClean="0">
                <a:latin typeface="微软雅黑" panose="020B0503020204020204" pitchFamily="34" charset="-122"/>
                <a:ea typeface="微软雅黑" panose="020B0503020204020204" pitchFamily="34" charset="-122"/>
                <a:cs typeface="Lato Regular"/>
              </a:rPr>
              <a:t>50356.4</a:t>
            </a:r>
            <a:r>
              <a:rPr lang="zh-CN" altLang="en-US" sz="1200" dirty="0" smtClean="0">
                <a:latin typeface="微软雅黑" panose="020B0503020204020204" pitchFamily="34" charset="-122"/>
                <a:ea typeface="微软雅黑" panose="020B0503020204020204" pitchFamily="34" charset="-122"/>
                <a:cs typeface="Lato Regular"/>
              </a:rPr>
              <a:t> ㎡ ，容积率 </a:t>
            </a:r>
            <a:r>
              <a:rPr lang="en-US" altLang="zh-CN" sz="1200" dirty="0" smtClean="0">
                <a:latin typeface="微软雅黑" panose="020B0503020204020204" pitchFamily="34" charset="-122"/>
                <a:ea typeface="微软雅黑" panose="020B0503020204020204" pitchFamily="34" charset="-122"/>
                <a:cs typeface="Lato Regular"/>
              </a:rPr>
              <a:t>2.5</a:t>
            </a:r>
            <a:r>
              <a:rPr lang="zh-CN" altLang="en-US" sz="1200" dirty="0" smtClean="0">
                <a:latin typeface="微软雅黑" panose="020B0503020204020204" pitchFamily="34" charset="-122"/>
                <a:ea typeface="微软雅黑" panose="020B0503020204020204" pitchFamily="34" charset="-122"/>
                <a:cs typeface="Lato Regular"/>
              </a:rPr>
              <a:t>，建筑密度</a:t>
            </a:r>
            <a:r>
              <a:rPr lang="en-US" altLang="zh-CN" sz="1200" dirty="0" smtClean="0">
                <a:latin typeface="微软雅黑" panose="020B0503020204020204" pitchFamily="34" charset="-122"/>
                <a:ea typeface="微软雅黑" panose="020B0503020204020204" pitchFamily="34" charset="-122"/>
                <a:cs typeface="Lato Regular"/>
              </a:rPr>
              <a:t>15.3%</a:t>
            </a:r>
            <a:r>
              <a:rPr lang="zh-CN" altLang="en-US" sz="1200" dirty="0" smtClean="0">
                <a:latin typeface="微软雅黑" panose="020B0503020204020204" pitchFamily="34" charset="-122"/>
                <a:ea typeface="微软雅黑" panose="020B0503020204020204" pitchFamily="34" charset="-122"/>
                <a:cs typeface="Lato Regular"/>
              </a:rPr>
              <a:t>，绿地率</a:t>
            </a:r>
            <a:r>
              <a:rPr lang="en-US" altLang="zh-CN" sz="1200" dirty="0" smtClean="0">
                <a:latin typeface="微软雅黑" panose="020B0503020204020204" pitchFamily="34" charset="-122"/>
                <a:ea typeface="微软雅黑" panose="020B0503020204020204" pitchFamily="34" charset="-122"/>
                <a:cs typeface="Lato Regular"/>
              </a:rPr>
              <a:t>30.2%</a:t>
            </a:r>
            <a:r>
              <a:rPr lang="zh-CN" altLang="en-US" sz="1200" dirty="0" smtClean="0">
                <a:latin typeface="微软雅黑" panose="020B0503020204020204" pitchFamily="34" charset="-122"/>
                <a:ea typeface="微软雅黑" panose="020B0503020204020204" pitchFamily="34" charset="-122"/>
                <a:cs typeface="Lato Regular"/>
              </a:rPr>
              <a:t>。</a:t>
            </a:r>
            <a:endParaRPr lang="en-US" altLang="zh-CN" sz="1200" dirty="0">
              <a:latin typeface="微软雅黑" panose="020B0503020204020204" pitchFamily="34" charset="-122"/>
              <a:ea typeface="微软雅黑" panose="020B0503020204020204" pitchFamily="34" charset="-122"/>
              <a:cs typeface="Lato Regular"/>
            </a:endParaRPr>
          </a:p>
        </p:txBody>
      </p:sp>
      <p:pic>
        <p:nvPicPr>
          <p:cNvPr id="18" name="Picture 2" descr="d:\Desktop\3.png"/>
          <p:cNvPicPr>
            <a:picLocks noChangeAspect="1" noChangeArrowheads="1"/>
          </p:cNvPicPr>
          <p:nvPr/>
        </p:nvPicPr>
        <p:blipFill>
          <a:blip r:embed="rId6"/>
          <a:srcRect b="19832"/>
          <a:stretch>
            <a:fillRect/>
          </a:stretch>
        </p:blipFill>
        <p:spPr bwMode="auto">
          <a:xfrm>
            <a:off x="4454711" y="4324593"/>
            <a:ext cx="3669212" cy="2159714"/>
          </a:xfrm>
          <a:prstGeom prst="rect">
            <a:avLst/>
          </a:prstGeom>
          <a:noFill/>
        </p:spPr>
      </p:pic>
      <p:sp>
        <p:nvSpPr>
          <p:cNvPr id="19" name="圆角矩形 18"/>
          <p:cNvSpPr>
            <a:spLocks noChangeAspect="1"/>
          </p:cNvSpPr>
          <p:nvPr/>
        </p:nvSpPr>
        <p:spPr>
          <a:xfrm>
            <a:off x="415507" y="3776568"/>
            <a:ext cx="3735238" cy="432000"/>
          </a:xfrm>
          <a:prstGeom prst="roundRect">
            <a:avLst>
              <a:gd name="adj" fmla="val 24658"/>
            </a:avLst>
          </a:prstGeom>
          <a:solidFill>
            <a:srgbClr val="025AA2"/>
          </a:solidFill>
          <a:ln w="25400" cap="flat" cmpd="sng" algn="ctr">
            <a:noFill/>
            <a:prstDash val="solid"/>
            <a:miter lim="800000"/>
          </a:ln>
          <a:effectLst>
            <a:outerShdw blurRad="101600" dist="63500" dir="2700000" algn="tl" rotWithShape="0">
              <a:prstClr val="black">
                <a:alpha val="30000"/>
              </a:prst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endParaRPr>
          </a:p>
        </p:txBody>
      </p:sp>
      <p:sp>
        <p:nvSpPr>
          <p:cNvPr id="20" name="Rectangle 35"/>
          <p:cNvSpPr>
            <a:spLocks noChangeArrowheads="1"/>
          </p:cNvSpPr>
          <p:nvPr/>
        </p:nvSpPr>
        <p:spPr bwMode="auto">
          <a:xfrm>
            <a:off x="558156" y="3854069"/>
            <a:ext cx="34560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zh-CN" altLang="en-US" sz="1800" b="1" dirty="0" smtClean="0">
                <a:solidFill>
                  <a:srgbClr val="FFFFFF"/>
                </a:solidFill>
                <a:latin typeface="微软雅黑" panose="020B0503020204020204" pitchFamily="34" charset="-122"/>
                <a:ea typeface="微软雅黑" panose="020B0503020204020204" pitchFamily="34" charset="-122"/>
              </a:rPr>
              <a:t>中集碧桂园上东新城七期</a:t>
            </a:r>
            <a:r>
              <a:rPr lang="en-US" altLang="zh-CN" sz="1800" b="1" dirty="0" smtClean="0">
                <a:solidFill>
                  <a:srgbClr val="FFFFFF"/>
                </a:solidFill>
                <a:latin typeface="微软雅黑" panose="020B0503020204020204" pitchFamily="34" charset="-122"/>
                <a:ea typeface="微软雅黑" panose="020B0503020204020204" pitchFamily="34" charset="-122"/>
              </a:rPr>
              <a:t>4-5</a:t>
            </a:r>
            <a:r>
              <a:rPr lang="zh-CN" altLang="en-US" sz="1800" b="1" dirty="0" smtClean="0">
                <a:solidFill>
                  <a:srgbClr val="FFFFFF"/>
                </a:solidFill>
                <a:latin typeface="微软雅黑" panose="020B0503020204020204" pitchFamily="34" charset="-122"/>
                <a:ea typeface="微软雅黑" panose="020B0503020204020204" pitchFamily="34" charset="-122"/>
              </a:rPr>
              <a:t>标段 </a:t>
            </a:r>
            <a:endParaRPr lang="en-US" altLang="zh-CN" sz="1800" b="1" dirty="0" smtClean="0">
              <a:solidFill>
                <a:srgbClr val="FFFFFF"/>
              </a:solidFill>
              <a:latin typeface="微软雅黑" panose="020B0503020204020204" pitchFamily="34" charset="-122"/>
              <a:ea typeface="微软雅黑" panose="020B0503020204020204" pitchFamily="34" charset="-122"/>
            </a:endParaRPr>
          </a:p>
        </p:txBody>
      </p:sp>
      <p:sp>
        <p:nvSpPr>
          <p:cNvPr id="21" name="圆角矩形 20"/>
          <p:cNvSpPr>
            <a:spLocks noChangeAspect="1"/>
          </p:cNvSpPr>
          <p:nvPr/>
        </p:nvSpPr>
        <p:spPr>
          <a:xfrm>
            <a:off x="8291420" y="3694004"/>
            <a:ext cx="3459187" cy="432000"/>
          </a:xfrm>
          <a:prstGeom prst="roundRect">
            <a:avLst>
              <a:gd name="adj" fmla="val 24658"/>
            </a:avLst>
          </a:prstGeom>
          <a:solidFill>
            <a:srgbClr val="025AA2"/>
          </a:solidFill>
          <a:ln w="25400" cap="flat" cmpd="sng" algn="ctr">
            <a:noFill/>
            <a:prstDash val="solid"/>
            <a:miter lim="800000"/>
          </a:ln>
          <a:effectLst>
            <a:outerShdw blurRad="101600" dist="63500" dir="2700000" algn="tl" rotWithShape="0">
              <a:prstClr val="black">
                <a:alpha val="30000"/>
              </a:prst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endParaRPr>
          </a:p>
        </p:txBody>
      </p:sp>
      <p:sp>
        <p:nvSpPr>
          <p:cNvPr id="32" name="Rectangle 35"/>
          <p:cNvSpPr>
            <a:spLocks noChangeArrowheads="1"/>
          </p:cNvSpPr>
          <p:nvPr/>
        </p:nvSpPr>
        <p:spPr bwMode="auto">
          <a:xfrm>
            <a:off x="8434069" y="3771505"/>
            <a:ext cx="32316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zh-CN" altLang="en-US" sz="1800" b="1" dirty="0" smtClean="0">
                <a:solidFill>
                  <a:srgbClr val="FFFFFF"/>
                </a:solidFill>
                <a:latin typeface="微软雅黑" panose="020B0503020204020204" pitchFamily="34" charset="-122"/>
                <a:ea typeface="微软雅黑" panose="020B0503020204020204" pitchFamily="34" charset="-122"/>
              </a:rPr>
              <a:t>吴川碧桂园岭南盛世花园剑桥苑</a:t>
            </a:r>
            <a:endParaRPr lang="en-US" altLang="zh-CN" sz="1800" b="1" dirty="0" smtClean="0">
              <a:solidFill>
                <a:srgbClr val="FFFFFF"/>
              </a:solidFill>
              <a:latin typeface="微软雅黑" panose="020B0503020204020204" pitchFamily="34" charset="-122"/>
              <a:ea typeface="微软雅黑" panose="020B0503020204020204" pitchFamily="34" charset="-122"/>
            </a:endParaRPr>
          </a:p>
        </p:txBody>
      </p:sp>
      <p:sp>
        <p:nvSpPr>
          <p:cNvPr id="33" name="圆角矩形 32"/>
          <p:cNvSpPr>
            <a:spLocks noChangeAspect="1"/>
          </p:cNvSpPr>
          <p:nvPr/>
        </p:nvSpPr>
        <p:spPr>
          <a:xfrm>
            <a:off x="4487170" y="3699369"/>
            <a:ext cx="3631721" cy="432000"/>
          </a:xfrm>
          <a:prstGeom prst="roundRect">
            <a:avLst>
              <a:gd name="adj" fmla="val 24658"/>
            </a:avLst>
          </a:prstGeom>
          <a:solidFill>
            <a:schemeClr val="bg1"/>
          </a:solidFill>
          <a:ln w="25400" cap="flat" cmpd="sng" algn="ctr">
            <a:noFill/>
            <a:prstDash val="solid"/>
            <a:miter lim="800000"/>
          </a:ln>
          <a:effectLst>
            <a:outerShdw blurRad="101600" dist="63500" dir="2700000" algn="tl" rotWithShape="0">
              <a:prstClr val="black">
                <a:alpha val="30000"/>
              </a:prst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endParaRPr>
          </a:p>
        </p:txBody>
      </p:sp>
      <p:sp>
        <p:nvSpPr>
          <p:cNvPr id="34" name="Rectangle 35"/>
          <p:cNvSpPr>
            <a:spLocks noChangeArrowheads="1"/>
          </p:cNvSpPr>
          <p:nvPr/>
        </p:nvSpPr>
        <p:spPr bwMode="auto">
          <a:xfrm>
            <a:off x="5397569" y="3783353"/>
            <a:ext cx="16158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zh-CN" altLang="en-US" sz="1800" b="1" dirty="0" smtClean="0">
                <a:solidFill>
                  <a:srgbClr val="025AA2"/>
                </a:solidFill>
                <a:latin typeface="微软雅黑" panose="020B0503020204020204" pitchFamily="34" charset="-122"/>
                <a:ea typeface="微软雅黑" panose="020B0503020204020204" pitchFamily="34" charset="-122"/>
              </a:rPr>
              <a:t>江门棠下碧桂园</a:t>
            </a:r>
            <a:endParaRPr lang="en-US" altLang="zh-CN" sz="1800" b="1" dirty="0" smtClean="0">
              <a:solidFill>
                <a:srgbClr val="025AA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85129592"/>
      </p:ext>
    </p:extLst>
  </p:cSld>
  <p:clrMapOvr>
    <a:masterClrMapping/>
  </p:clrMapOvr>
  <p:transition spd="slow" advClick="0" advTm="0">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rot="16200000">
            <a:off x="-1509849" y="3150027"/>
            <a:ext cx="4460725" cy="1015663"/>
          </a:xfrm>
          <a:prstGeom prst="rect">
            <a:avLst/>
          </a:prstGeom>
          <a:noFill/>
        </p:spPr>
        <p:txBody>
          <a:bodyPr wrap="square" rtlCol="0">
            <a:spAutoFit/>
          </a:bodyPr>
          <a:lstStyle/>
          <a:p>
            <a:pPr algn="dist"/>
            <a:r>
              <a:rPr lang="en-US" altLang="zh-CN" sz="6000" b="1" dirty="0">
                <a:solidFill>
                  <a:srgbClr val="2351B4">
                    <a:alpha val="17000"/>
                  </a:srgbClr>
                </a:solidFill>
                <a:cs typeface="+mn-ea"/>
                <a:sym typeface="+mn-lt"/>
              </a:rPr>
              <a:t>CONTENTS</a:t>
            </a:r>
            <a:endParaRPr lang="zh-CN" altLang="en-US" sz="6000" b="1" dirty="0">
              <a:solidFill>
                <a:srgbClr val="2351B4">
                  <a:alpha val="17000"/>
                </a:srgbClr>
              </a:solidFill>
              <a:cs typeface="+mn-ea"/>
              <a:sym typeface="+mn-lt"/>
            </a:endParaRPr>
          </a:p>
        </p:txBody>
      </p:sp>
      <p:sp>
        <p:nvSpPr>
          <p:cNvPr id="15" name="矩形 14"/>
          <p:cNvSpPr/>
          <p:nvPr/>
        </p:nvSpPr>
        <p:spPr>
          <a:xfrm>
            <a:off x="8150772" y="0"/>
            <a:ext cx="4041228" cy="6858000"/>
          </a:xfrm>
          <a:prstGeom prst="rect">
            <a:avLst/>
          </a:prstGeom>
          <a:blipFill dpi="0" rotWithShape="1">
            <a:blip r:embed="rId2" cstate="screen">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 name="任意多边形 73"/>
          <p:cNvSpPr/>
          <p:nvPr/>
        </p:nvSpPr>
        <p:spPr>
          <a:xfrm rot="5400000">
            <a:off x="2482133" y="-323547"/>
            <a:ext cx="6882535" cy="7529632"/>
          </a:xfrm>
          <a:custGeom>
            <a:avLst/>
            <a:gdLst>
              <a:gd name="connsiteX0" fmla="*/ 0 w 6882535"/>
              <a:gd name="connsiteY0" fmla="*/ 7529632 h 7529632"/>
              <a:gd name="connsiteX1" fmla="*/ 0 w 6882535"/>
              <a:gd name="connsiteY1" fmla="*/ 439285 h 7529632"/>
              <a:gd name="connsiteX2" fmla="*/ 1124264 w 6882535"/>
              <a:gd name="connsiteY2" fmla="*/ 439285 h 7529632"/>
              <a:gd name="connsiteX3" fmla="*/ 1603949 w 6882535"/>
              <a:gd name="connsiteY3" fmla="*/ 0 h 7529632"/>
              <a:gd name="connsiteX4" fmla="*/ 2083633 w 6882535"/>
              <a:gd name="connsiteY4" fmla="*/ 439285 h 7529632"/>
              <a:gd name="connsiteX5" fmla="*/ 6882535 w 6882535"/>
              <a:gd name="connsiteY5" fmla="*/ 439285 h 7529632"/>
              <a:gd name="connsiteX6" fmla="*/ 6882535 w 6882535"/>
              <a:gd name="connsiteY6" fmla="*/ 7529632 h 7529632"/>
              <a:gd name="connsiteX7" fmla="*/ 2072248 w 6882535"/>
              <a:gd name="connsiteY7" fmla="*/ 7529632 h 7529632"/>
              <a:gd name="connsiteX8" fmla="*/ 1603950 w 6882535"/>
              <a:gd name="connsiteY8" fmla="*/ 7105236 h 7529632"/>
              <a:gd name="connsiteX9" fmla="*/ 1135651 w 6882535"/>
              <a:gd name="connsiteY9" fmla="*/ 7529632 h 752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2535" h="7529632">
                <a:moveTo>
                  <a:pt x="0" y="7529632"/>
                </a:moveTo>
                <a:lnTo>
                  <a:pt x="0" y="439285"/>
                </a:lnTo>
                <a:lnTo>
                  <a:pt x="1124264" y="439285"/>
                </a:lnTo>
                <a:lnTo>
                  <a:pt x="1603949" y="0"/>
                </a:lnTo>
                <a:lnTo>
                  <a:pt x="2083633" y="439285"/>
                </a:lnTo>
                <a:lnTo>
                  <a:pt x="6882535" y="439285"/>
                </a:lnTo>
                <a:lnTo>
                  <a:pt x="6882535" y="7529632"/>
                </a:lnTo>
                <a:lnTo>
                  <a:pt x="2072248" y="7529632"/>
                </a:lnTo>
                <a:lnTo>
                  <a:pt x="1603950" y="7105236"/>
                </a:lnTo>
                <a:lnTo>
                  <a:pt x="1135651" y="7529632"/>
                </a:lnTo>
                <a:close/>
              </a:path>
            </a:pathLst>
          </a:custGeom>
          <a:solidFill>
            <a:srgbClr val="2351B4"/>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文本框 15"/>
          <p:cNvSpPr txBox="1"/>
          <p:nvPr/>
        </p:nvSpPr>
        <p:spPr>
          <a:xfrm>
            <a:off x="779451" y="4216990"/>
            <a:ext cx="1200329" cy="2158476"/>
          </a:xfrm>
          <a:prstGeom prst="rect">
            <a:avLst/>
          </a:prstGeom>
          <a:noFill/>
        </p:spPr>
        <p:txBody>
          <a:bodyPr vert="eaVert" wrap="square" rtlCol="0">
            <a:spAutoFit/>
          </a:bodyPr>
          <a:lstStyle/>
          <a:p>
            <a:pPr algn="dist"/>
            <a:r>
              <a:rPr lang="zh-CN" altLang="en-US" sz="6600" b="1" dirty="0">
                <a:solidFill>
                  <a:schemeClr val="tx1">
                    <a:lumMod val="85000"/>
                    <a:lumOff val="15000"/>
                  </a:schemeClr>
                </a:solidFill>
                <a:effectLst>
                  <a:outerShdw blurRad="25400" dist="25400" dir="2700000" algn="tl">
                    <a:srgbClr val="000000">
                      <a:alpha val="25000"/>
                    </a:srgbClr>
                  </a:outerShdw>
                </a:effectLst>
                <a:cs typeface="+mn-ea"/>
                <a:sym typeface="+mn-lt"/>
              </a:rPr>
              <a:t>目录</a:t>
            </a:r>
          </a:p>
        </p:txBody>
      </p:sp>
      <p:grpSp>
        <p:nvGrpSpPr>
          <p:cNvPr id="17" name="组合 16"/>
          <p:cNvGrpSpPr/>
          <p:nvPr/>
        </p:nvGrpSpPr>
        <p:grpSpPr>
          <a:xfrm rot="5400000" flipH="1">
            <a:off x="1085918" y="1675103"/>
            <a:ext cx="152461" cy="135125"/>
            <a:chOff x="3385822" y="2342962"/>
            <a:chExt cx="2463822" cy="2183669"/>
          </a:xfrm>
          <a:solidFill>
            <a:srgbClr val="2351B4"/>
          </a:solidFill>
        </p:grpSpPr>
        <p:sp>
          <p:nvSpPr>
            <p:cNvPr id="18" name="Freeform 5"/>
            <p:cNvSpPr>
              <a:spLocks/>
            </p:cNvSpPr>
            <p:nvPr/>
          </p:nvSpPr>
          <p:spPr bwMode="auto">
            <a:xfrm rot="10800000">
              <a:off x="3385822" y="2342962"/>
              <a:ext cx="2463822" cy="218366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pFill/>
            <a:ln w="25400">
              <a:noFill/>
            </a:ln>
            <a:effectLst>
              <a:outerShdw blurRad="127000" dist="63500" dir="2700000" algn="tl" rotWithShape="0">
                <a:prstClr val="black">
                  <a:alpha val="15000"/>
                </a:prstClr>
              </a:outerShdw>
            </a:effectLst>
          </p:spPr>
          <p:txBody>
            <a:bodyPr vert="horz" wrap="square" lIns="91440" tIns="45720" rIns="91440" bIns="45720" numCol="1" anchor="t" anchorCtr="0" compatLnSpc="1">
              <a:prstTxWarp prst="textNoShape">
                <a:avLst/>
              </a:prstTxWarp>
            </a:bodyPr>
            <a:lstStyle/>
            <a:p>
              <a:endParaRPr lang="zh-CN" altLang="en-US" sz="4800">
                <a:solidFill>
                  <a:prstClr val="black"/>
                </a:solidFill>
                <a:cs typeface="+mn-ea"/>
                <a:sym typeface="+mn-lt"/>
              </a:endParaRPr>
            </a:p>
          </p:txBody>
        </p:sp>
        <p:sp>
          <p:nvSpPr>
            <p:cNvPr id="19" name="Freeform 5"/>
            <p:cNvSpPr>
              <a:spLocks/>
            </p:cNvSpPr>
            <p:nvPr/>
          </p:nvSpPr>
          <p:spPr bwMode="auto">
            <a:xfrm rot="10800000">
              <a:off x="3450417" y="2400214"/>
              <a:ext cx="2334630" cy="206916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pFill/>
            <a:ln w="25400">
              <a:noFill/>
            </a:ln>
            <a:effectLst/>
          </p:spPr>
          <p:txBody>
            <a:bodyPr vert="horz" wrap="square" lIns="91440" tIns="45720" rIns="91440" bIns="45720" numCol="1" anchor="t" anchorCtr="0" compatLnSpc="1">
              <a:prstTxWarp prst="textNoShape">
                <a:avLst/>
              </a:prstTxWarp>
            </a:bodyPr>
            <a:lstStyle/>
            <a:p>
              <a:endParaRPr lang="zh-CN" altLang="en-US" sz="4800" dirty="0">
                <a:solidFill>
                  <a:prstClr val="black"/>
                </a:solidFill>
                <a:cs typeface="+mn-ea"/>
                <a:sym typeface="+mn-lt"/>
              </a:endParaRPr>
            </a:p>
          </p:txBody>
        </p:sp>
      </p:grpSp>
      <p:grpSp>
        <p:nvGrpSpPr>
          <p:cNvPr id="40" name="组合 39"/>
          <p:cNvGrpSpPr/>
          <p:nvPr/>
        </p:nvGrpSpPr>
        <p:grpSpPr>
          <a:xfrm>
            <a:off x="3814285" y="1134779"/>
            <a:ext cx="3485969" cy="766485"/>
            <a:chOff x="3893115" y="997619"/>
            <a:chExt cx="3485969" cy="766485"/>
          </a:xfrm>
        </p:grpSpPr>
        <p:sp>
          <p:nvSpPr>
            <p:cNvPr id="12" name="文本框 11"/>
            <p:cNvSpPr txBox="1"/>
            <p:nvPr/>
          </p:nvSpPr>
          <p:spPr>
            <a:xfrm>
              <a:off x="4826865" y="997619"/>
              <a:ext cx="2552219" cy="525657"/>
            </a:xfrm>
            <a:prstGeom prst="rect">
              <a:avLst/>
            </a:prstGeom>
            <a:noFill/>
          </p:spPr>
          <p:txBody>
            <a:bodyPr wrap="square" rtlCol="0">
              <a:spAutoFit/>
            </a:bodyPr>
            <a:lstStyle/>
            <a:p>
              <a:pPr>
                <a:lnSpc>
                  <a:spcPct val="130000"/>
                </a:lnSpc>
              </a:pPr>
              <a:r>
                <a:rPr lang="zh-CN" altLang="en-US" sz="2400" dirty="0">
                  <a:solidFill>
                    <a:schemeClr val="bg1"/>
                  </a:solidFill>
                  <a:effectLst>
                    <a:outerShdw blurRad="25400" dist="25400" dir="2700000" algn="tl">
                      <a:srgbClr val="000000">
                        <a:alpha val="25000"/>
                      </a:srgbClr>
                    </a:outerShdw>
                  </a:effectLst>
                  <a:cs typeface="+mn-ea"/>
                  <a:sym typeface="+mn-lt"/>
                </a:rPr>
                <a:t>公</a:t>
              </a:r>
              <a:r>
                <a:rPr lang="zh-CN" altLang="en-US" sz="2400" dirty="0" smtClean="0">
                  <a:solidFill>
                    <a:schemeClr val="bg1"/>
                  </a:solidFill>
                  <a:effectLst>
                    <a:outerShdw blurRad="25400" dist="25400" dir="2700000" algn="tl">
                      <a:srgbClr val="000000">
                        <a:alpha val="25000"/>
                      </a:srgbClr>
                    </a:outerShdw>
                  </a:effectLst>
                  <a:cs typeface="+mn-ea"/>
                  <a:sym typeface="+mn-lt"/>
                </a:rPr>
                <a:t>司组织架构</a:t>
              </a:r>
              <a:endParaRPr lang="zh-CN" altLang="en-US" sz="2400" dirty="0">
                <a:solidFill>
                  <a:schemeClr val="bg1"/>
                </a:solidFill>
                <a:effectLst>
                  <a:outerShdw blurRad="25400" dist="25400" dir="2700000" algn="tl">
                    <a:srgbClr val="000000">
                      <a:alpha val="25000"/>
                    </a:srgbClr>
                  </a:outerShdw>
                </a:effectLst>
                <a:cs typeface="+mn-ea"/>
                <a:sym typeface="+mn-lt"/>
              </a:endParaRPr>
            </a:p>
          </p:txBody>
        </p:sp>
        <p:grpSp>
          <p:nvGrpSpPr>
            <p:cNvPr id="39" name="组合 38"/>
            <p:cNvGrpSpPr/>
            <p:nvPr/>
          </p:nvGrpSpPr>
          <p:grpSpPr>
            <a:xfrm>
              <a:off x="3893115" y="1054189"/>
              <a:ext cx="629194" cy="709915"/>
              <a:chOff x="3893115" y="1054189"/>
              <a:chExt cx="629194" cy="709915"/>
            </a:xfrm>
          </p:grpSpPr>
          <p:sp>
            <p:nvSpPr>
              <p:cNvPr id="21" name="Freeform 5"/>
              <p:cNvSpPr>
                <a:spLocks/>
              </p:cNvSpPr>
              <p:nvPr/>
            </p:nvSpPr>
            <p:spPr bwMode="auto">
              <a:xfrm rot="16200000">
                <a:off x="3852754" y="1094550"/>
                <a:ext cx="709915" cy="6291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20C7FD"/>
              </a:solidFill>
              <a:ln w="25400">
                <a:noFill/>
              </a:ln>
              <a:effectLst>
                <a:outerShdw blurRad="127000" dist="63500" dir="2700000" algn="tl" rotWithShape="0">
                  <a:prstClr val="black">
                    <a:alpha val="15000"/>
                  </a:prstClr>
                </a:outerShdw>
              </a:effectLst>
            </p:spPr>
            <p:txBody>
              <a:bodyPr vert="horz" wrap="square" lIns="91440" tIns="45720" rIns="91440" bIns="45720" numCol="1" anchor="t" anchorCtr="0" compatLnSpc="1">
                <a:prstTxWarp prst="textNoShape">
                  <a:avLst/>
                </a:prstTxWarp>
              </a:bodyPr>
              <a:lstStyle/>
              <a:p>
                <a:endParaRPr lang="zh-CN" altLang="en-US" sz="4800">
                  <a:solidFill>
                    <a:prstClr val="black"/>
                  </a:solidFill>
                  <a:cs typeface="+mn-ea"/>
                  <a:sym typeface="+mn-lt"/>
                </a:endParaRPr>
              </a:p>
            </p:txBody>
          </p:sp>
          <p:sp>
            <p:nvSpPr>
              <p:cNvPr id="11" name="文本框 10"/>
              <p:cNvSpPr txBox="1"/>
              <p:nvPr/>
            </p:nvSpPr>
            <p:spPr>
              <a:xfrm rot="16200000">
                <a:off x="3920633" y="1172385"/>
                <a:ext cx="553998" cy="454612"/>
              </a:xfrm>
              <a:prstGeom prst="rect">
                <a:avLst/>
              </a:prstGeom>
              <a:noFill/>
            </p:spPr>
            <p:txBody>
              <a:bodyPr vert="eaVert" wrap="none" rtlCol="0">
                <a:spAutoFit/>
              </a:bodyPr>
              <a:lstStyle/>
              <a:p>
                <a:pPr algn="ctr"/>
                <a:r>
                  <a:rPr lang="en-US" altLang="zh-CN" sz="2400" dirty="0">
                    <a:solidFill>
                      <a:schemeClr val="bg1"/>
                    </a:solidFill>
                    <a:effectLst>
                      <a:outerShdw blurRad="25400" dist="25400" dir="2700000" algn="tl">
                        <a:srgbClr val="000000">
                          <a:alpha val="40000"/>
                        </a:srgbClr>
                      </a:outerShdw>
                    </a:effectLst>
                    <a:cs typeface="+mn-ea"/>
                    <a:sym typeface="+mn-lt"/>
                  </a:rPr>
                  <a:t>01</a:t>
                </a:r>
                <a:endParaRPr lang="zh-CN" altLang="en-US" sz="2000" dirty="0">
                  <a:solidFill>
                    <a:schemeClr val="bg1"/>
                  </a:solidFill>
                  <a:effectLst>
                    <a:outerShdw blurRad="25400" dist="25400" dir="2700000" algn="tl">
                      <a:srgbClr val="000000">
                        <a:alpha val="40000"/>
                      </a:srgbClr>
                    </a:outerShdw>
                  </a:effectLst>
                  <a:cs typeface="+mn-ea"/>
                  <a:sym typeface="+mn-lt"/>
                </a:endParaRPr>
              </a:p>
            </p:txBody>
          </p:sp>
        </p:grpSp>
      </p:grpSp>
      <p:grpSp>
        <p:nvGrpSpPr>
          <p:cNvPr id="41" name="组合 40"/>
          <p:cNvGrpSpPr/>
          <p:nvPr/>
        </p:nvGrpSpPr>
        <p:grpSpPr>
          <a:xfrm>
            <a:off x="3814285" y="2245059"/>
            <a:ext cx="3485969" cy="709915"/>
            <a:chOff x="3893115" y="1054189"/>
            <a:chExt cx="3485969" cy="709915"/>
          </a:xfrm>
        </p:grpSpPr>
        <p:sp>
          <p:nvSpPr>
            <p:cNvPr id="46" name="文本框 45"/>
            <p:cNvSpPr txBox="1"/>
            <p:nvPr/>
          </p:nvSpPr>
          <p:spPr>
            <a:xfrm>
              <a:off x="4826865" y="1078304"/>
              <a:ext cx="2552219" cy="572464"/>
            </a:xfrm>
            <a:prstGeom prst="rect">
              <a:avLst/>
            </a:prstGeom>
            <a:noFill/>
          </p:spPr>
          <p:txBody>
            <a:bodyPr wrap="square" rtlCol="0">
              <a:spAutoFit/>
            </a:bodyPr>
            <a:lstStyle/>
            <a:p>
              <a:pPr>
                <a:lnSpc>
                  <a:spcPct val="130000"/>
                </a:lnSpc>
              </a:pPr>
              <a:r>
                <a:rPr lang="zh-CN" altLang="en-US" sz="2400" dirty="0">
                  <a:solidFill>
                    <a:schemeClr val="bg1"/>
                  </a:solidFill>
                  <a:effectLst>
                    <a:outerShdw blurRad="25400" dist="25400" dir="2700000" algn="tl">
                      <a:srgbClr val="000000">
                        <a:alpha val="25000"/>
                      </a:srgbClr>
                    </a:outerShdw>
                  </a:effectLst>
                  <a:cs typeface="+mn-ea"/>
                  <a:sym typeface="+mn-lt"/>
                </a:rPr>
                <a:t>文化与荣誉</a:t>
              </a:r>
            </a:p>
          </p:txBody>
        </p:sp>
        <p:grpSp>
          <p:nvGrpSpPr>
            <p:cNvPr id="43" name="组合 42"/>
            <p:cNvGrpSpPr/>
            <p:nvPr/>
          </p:nvGrpSpPr>
          <p:grpSpPr>
            <a:xfrm>
              <a:off x="3893115" y="1054189"/>
              <a:ext cx="629194" cy="709915"/>
              <a:chOff x="3893115" y="1054189"/>
              <a:chExt cx="629194" cy="709915"/>
            </a:xfrm>
          </p:grpSpPr>
          <p:sp>
            <p:nvSpPr>
              <p:cNvPr id="44" name="Freeform 5"/>
              <p:cNvSpPr>
                <a:spLocks/>
              </p:cNvSpPr>
              <p:nvPr/>
            </p:nvSpPr>
            <p:spPr bwMode="auto">
              <a:xfrm rot="16200000">
                <a:off x="3852754" y="1094550"/>
                <a:ext cx="709915" cy="6291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solidFill>
              <a:ln w="25400">
                <a:noFill/>
              </a:ln>
              <a:effectLst>
                <a:outerShdw blurRad="127000" dist="63500" dir="2700000" algn="tl" rotWithShape="0">
                  <a:prstClr val="black">
                    <a:alpha val="15000"/>
                  </a:prstClr>
                </a:outerShdw>
              </a:effectLst>
            </p:spPr>
            <p:txBody>
              <a:bodyPr vert="horz" wrap="square" lIns="91440" tIns="45720" rIns="91440" bIns="45720" numCol="1" anchor="t" anchorCtr="0" compatLnSpc="1">
                <a:prstTxWarp prst="textNoShape">
                  <a:avLst/>
                </a:prstTxWarp>
              </a:bodyPr>
              <a:lstStyle/>
              <a:p>
                <a:endParaRPr lang="zh-CN" altLang="en-US" sz="4800">
                  <a:solidFill>
                    <a:prstClr val="black"/>
                  </a:solidFill>
                  <a:cs typeface="+mn-ea"/>
                  <a:sym typeface="+mn-lt"/>
                </a:endParaRPr>
              </a:p>
            </p:txBody>
          </p:sp>
          <p:sp>
            <p:nvSpPr>
              <p:cNvPr id="45" name="文本框 44"/>
              <p:cNvSpPr txBox="1"/>
              <p:nvPr/>
            </p:nvSpPr>
            <p:spPr>
              <a:xfrm rot="16200000">
                <a:off x="3920633" y="1172383"/>
                <a:ext cx="553998" cy="454612"/>
              </a:xfrm>
              <a:prstGeom prst="rect">
                <a:avLst/>
              </a:prstGeom>
              <a:noFill/>
            </p:spPr>
            <p:txBody>
              <a:bodyPr vert="eaVert" wrap="none" rtlCol="0">
                <a:spAutoFit/>
              </a:bodyPr>
              <a:lstStyle/>
              <a:p>
                <a:pPr algn="ctr"/>
                <a:r>
                  <a:rPr lang="en-US" altLang="zh-CN" sz="2400" dirty="0">
                    <a:solidFill>
                      <a:srgbClr val="2351B4"/>
                    </a:solidFill>
                    <a:effectLst>
                      <a:outerShdw blurRad="25400" dist="25400" dir="2700000" algn="tl">
                        <a:srgbClr val="000000">
                          <a:alpha val="40000"/>
                        </a:srgbClr>
                      </a:outerShdw>
                    </a:effectLst>
                    <a:cs typeface="+mn-ea"/>
                    <a:sym typeface="+mn-lt"/>
                  </a:rPr>
                  <a:t>02</a:t>
                </a:r>
                <a:endParaRPr lang="zh-CN" altLang="en-US" sz="2000" dirty="0">
                  <a:solidFill>
                    <a:srgbClr val="2351B4"/>
                  </a:solidFill>
                  <a:effectLst>
                    <a:outerShdw blurRad="25400" dist="25400" dir="2700000" algn="tl">
                      <a:srgbClr val="000000">
                        <a:alpha val="40000"/>
                      </a:srgbClr>
                    </a:outerShdw>
                  </a:effectLst>
                  <a:cs typeface="+mn-ea"/>
                  <a:sym typeface="+mn-lt"/>
                </a:endParaRPr>
              </a:p>
            </p:txBody>
          </p:sp>
        </p:grpSp>
      </p:grpSp>
      <p:sp>
        <p:nvSpPr>
          <p:cNvPr id="53" name="文本框 52"/>
          <p:cNvSpPr txBox="1"/>
          <p:nvPr/>
        </p:nvSpPr>
        <p:spPr>
          <a:xfrm>
            <a:off x="4748035" y="3304954"/>
            <a:ext cx="3113920" cy="572464"/>
          </a:xfrm>
          <a:prstGeom prst="rect">
            <a:avLst/>
          </a:prstGeom>
          <a:noFill/>
        </p:spPr>
        <p:txBody>
          <a:bodyPr wrap="square" rtlCol="0">
            <a:spAutoFit/>
          </a:bodyPr>
          <a:lstStyle/>
          <a:p>
            <a:pPr>
              <a:lnSpc>
                <a:spcPct val="130000"/>
              </a:lnSpc>
            </a:pPr>
            <a:r>
              <a:rPr lang="zh-CN" altLang="en-US" sz="2400" dirty="0">
                <a:solidFill>
                  <a:schemeClr val="bg1"/>
                </a:solidFill>
                <a:effectLst>
                  <a:outerShdw blurRad="25400" dist="25400" dir="2700000" algn="tl">
                    <a:srgbClr val="000000">
                      <a:alpha val="25000"/>
                    </a:srgbClr>
                  </a:outerShdw>
                </a:effectLst>
                <a:cs typeface="+mn-ea"/>
                <a:sym typeface="+mn-lt"/>
              </a:rPr>
              <a:t>工程项目效果展示</a:t>
            </a:r>
          </a:p>
        </p:txBody>
      </p:sp>
      <p:grpSp>
        <p:nvGrpSpPr>
          <p:cNvPr id="50" name="组合 49"/>
          <p:cNvGrpSpPr/>
          <p:nvPr/>
        </p:nvGrpSpPr>
        <p:grpSpPr>
          <a:xfrm>
            <a:off x="3814285" y="3298769"/>
            <a:ext cx="629194" cy="709915"/>
            <a:chOff x="3893115" y="1054189"/>
            <a:chExt cx="629194" cy="709915"/>
          </a:xfrm>
        </p:grpSpPr>
        <p:sp>
          <p:nvSpPr>
            <p:cNvPr id="51" name="Freeform 5"/>
            <p:cNvSpPr>
              <a:spLocks/>
            </p:cNvSpPr>
            <p:nvPr/>
          </p:nvSpPr>
          <p:spPr bwMode="auto">
            <a:xfrm rot="16200000">
              <a:off x="3852754" y="1094550"/>
              <a:ext cx="709915" cy="6291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20C7FD"/>
            </a:solidFill>
            <a:ln w="25400">
              <a:noFill/>
            </a:ln>
            <a:effectLst>
              <a:outerShdw blurRad="127000" dist="63500" dir="2700000" algn="tl" rotWithShape="0">
                <a:prstClr val="black">
                  <a:alpha val="15000"/>
                </a:prstClr>
              </a:outerShdw>
            </a:effectLst>
          </p:spPr>
          <p:txBody>
            <a:bodyPr vert="horz" wrap="square" lIns="91440" tIns="45720" rIns="91440" bIns="45720" numCol="1" anchor="t" anchorCtr="0" compatLnSpc="1">
              <a:prstTxWarp prst="textNoShape">
                <a:avLst/>
              </a:prstTxWarp>
            </a:bodyPr>
            <a:lstStyle/>
            <a:p>
              <a:endParaRPr lang="zh-CN" altLang="en-US" sz="4800">
                <a:solidFill>
                  <a:prstClr val="black"/>
                </a:solidFill>
                <a:cs typeface="+mn-ea"/>
                <a:sym typeface="+mn-lt"/>
              </a:endParaRPr>
            </a:p>
          </p:txBody>
        </p:sp>
        <p:sp>
          <p:nvSpPr>
            <p:cNvPr id="52" name="文本框 51"/>
            <p:cNvSpPr txBox="1"/>
            <p:nvPr/>
          </p:nvSpPr>
          <p:spPr>
            <a:xfrm rot="16200000">
              <a:off x="3920633" y="1172384"/>
              <a:ext cx="553998" cy="454612"/>
            </a:xfrm>
            <a:prstGeom prst="rect">
              <a:avLst/>
            </a:prstGeom>
            <a:noFill/>
          </p:spPr>
          <p:txBody>
            <a:bodyPr vert="eaVert" wrap="none" rtlCol="0">
              <a:spAutoFit/>
            </a:bodyPr>
            <a:lstStyle/>
            <a:p>
              <a:pPr algn="ctr"/>
              <a:r>
                <a:rPr lang="en-US" altLang="zh-CN" sz="2400" dirty="0">
                  <a:solidFill>
                    <a:schemeClr val="bg1"/>
                  </a:solidFill>
                  <a:effectLst>
                    <a:outerShdw blurRad="25400" dist="25400" dir="2700000" algn="tl">
                      <a:srgbClr val="000000">
                        <a:alpha val="40000"/>
                      </a:srgbClr>
                    </a:outerShdw>
                  </a:effectLst>
                  <a:cs typeface="+mn-ea"/>
                  <a:sym typeface="+mn-lt"/>
                </a:rPr>
                <a:t>03</a:t>
              </a:r>
              <a:endParaRPr lang="zh-CN" altLang="en-US" sz="2000" dirty="0">
                <a:solidFill>
                  <a:schemeClr val="bg1"/>
                </a:solidFill>
                <a:effectLst>
                  <a:outerShdw blurRad="25400" dist="25400" dir="2700000" algn="tl">
                    <a:srgbClr val="000000">
                      <a:alpha val="40000"/>
                    </a:srgbClr>
                  </a:outerShdw>
                </a:effectLst>
                <a:cs typeface="+mn-ea"/>
                <a:sym typeface="+mn-lt"/>
              </a:endParaRPr>
            </a:p>
          </p:txBody>
        </p:sp>
      </p:grpSp>
      <p:grpSp>
        <p:nvGrpSpPr>
          <p:cNvPr id="55" name="组合 54"/>
          <p:cNvGrpSpPr/>
          <p:nvPr/>
        </p:nvGrpSpPr>
        <p:grpSpPr>
          <a:xfrm>
            <a:off x="3814285" y="4352479"/>
            <a:ext cx="3485969" cy="709915"/>
            <a:chOff x="3893115" y="1054189"/>
            <a:chExt cx="3485969" cy="709915"/>
          </a:xfrm>
        </p:grpSpPr>
        <p:sp>
          <p:nvSpPr>
            <p:cNvPr id="60" name="文本框 59"/>
            <p:cNvSpPr txBox="1"/>
            <p:nvPr/>
          </p:nvSpPr>
          <p:spPr>
            <a:xfrm>
              <a:off x="4826865" y="1105199"/>
              <a:ext cx="2552219" cy="525657"/>
            </a:xfrm>
            <a:prstGeom prst="rect">
              <a:avLst/>
            </a:prstGeom>
            <a:noFill/>
          </p:spPr>
          <p:txBody>
            <a:bodyPr wrap="square" rtlCol="0">
              <a:spAutoFit/>
            </a:bodyPr>
            <a:lstStyle/>
            <a:p>
              <a:pPr>
                <a:lnSpc>
                  <a:spcPct val="130000"/>
                </a:lnSpc>
              </a:pPr>
              <a:r>
                <a:rPr lang="zh-CN" altLang="en-US" sz="2400" dirty="0">
                  <a:solidFill>
                    <a:schemeClr val="bg1"/>
                  </a:solidFill>
                  <a:effectLst>
                    <a:outerShdw blurRad="25400" dist="25400" dir="2700000" algn="tl">
                      <a:srgbClr val="000000">
                        <a:alpha val="25000"/>
                      </a:srgbClr>
                    </a:outerShdw>
                  </a:effectLst>
                  <a:cs typeface="+mn-ea"/>
                  <a:sym typeface="+mn-lt"/>
                </a:rPr>
                <a:t>规划与未来</a:t>
              </a:r>
            </a:p>
          </p:txBody>
        </p:sp>
        <p:grpSp>
          <p:nvGrpSpPr>
            <p:cNvPr id="57" name="组合 56"/>
            <p:cNvGrpSpPr/>
            <p:nvPr/>
          </p:nvGrpSpPr>
          <p:grpSpPr>
            <a:xfrm>
              <a:off x="3893115" y="1054189"/>
              <a:ext cx="629194" cy="709915"/>
              <a:chOff x="3893115" y="1054189"/>
              <a:chExt cx="629194" cy="709915"/>
            </a:xfrm>
          </p:grpSpPr>
          <p:sp>
            <p:nvSpPr>
              <p:cNvPr id="58" name="Freeform 5"/>
              <p:cNvSpPr>
                <a:spLocks/>
              </p:cNvSpPr>
              <p:nvPr/>
            </p:nvSpPr>
            <p:spPr bwMode="auto">
              <a:xfrm rot="16200000">
                <a:off x="3852754" y="1094550"/>
                <a:ext cx="709915" cy="6291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solidFill>
              <a:ln w="25400">
                <a:noFill/>
              </a:ln>
              <a:effectLst>
                <a:outerShdw blurRad="127000" dist="63500" dir="2700000" algn="tl" rotWithShape="0">
                  <a:prstClr val="black">
                    <a:alpha val="15000"/>
                  </a:prstClr>
                </a:outerShdw>
              </a:effectLst>
            </p:spPr>
            <p:txBody>
              <a:bodyPr vert="horz" wrap="square" lIns="91440" tIns="45720" rIns="91440" bIns="45720" numCol="1" anchor="t" anchorCtr="0" compatLnSpc="1">
                <a:prstTxWarp prst="textNoShape">
                  <a:avLst/>
                </a:prstTxWarp>
              </a:bodyPr>
              <a:lstStyle/>
              <a:p>
                <a:endParaRPr lang="zh-CN" altLang="en-US" sz="4800">
                  <a:solidFill>
                    <a:prstClr val="black"/>
                  </a:solidFill>
                  <a:cs typeface="+mn-ea"/>
                  <a:sym typeface="+mn-lt"/>
                </a:endParaRPr>
              </a:p>
            </p:txBody>
          </p:sp>
          <p:sp>
            <p:nvSpPr>
              <p:cNvPr id="59" name="文本框 58"/>
              <p:cNvSpPr txBox="1"/>
              <p:nvPr/>
            </p:nvSpPr>
            <p:spPr>
              <a:xfrm rot="16200000">
                <a:off x="3920633" y="1172384"/>
                <a:ext cx="553998" cy="454612"/>
              </a:xfrm>
              <a:prstGeom prst="rect">
                <a:avLst/>
              </a:prstGeom>
              <a:noFill/>
            </p:spPr>
            <p:txBody>
              <a:bodyPr vert="eaVert" wrap="none" rtlCol="0">
                <a:spAutoFit/>
              </a:bodyPr>
              <a:lstStyle/>
              <a:p>
                <a:pPr algn="ctr"/>
                <a:r>
                  <a:rPr lang="en-US" altLang="zh-CN" sz="2400" dirty="0">
                    <a:solidFill>
                      <a:srgbClr val="2351B4"/>
                    </a:solidFill>
                    <a:effectLst>
                      <a:outerShdw blurRad="25400" dist="25400" dir="2700000" algn="tl">
                        <a:srgbClr val="000000">
                          <a:alpha val="40000"/>
                        </a:srgbClr>
                      </a:outerShdw>
                    </a:effectLst>
                    <a:cs typeface="+mn-ea"/>
                    <a:sym typeface="+mn-lt"/>
                  </a:rPr>
                  <a:t>04</a:t>
                </a:r>
                <a:endParaRPr lang="zh-CN" altLang="en-US" sz="2000" dirty="0">
                  <a:solidFill>
                    <a:srgbClr val="2351B4"/>
                  </a:solidFill>
                  <a:effectLst>
                    <a:outerShdw blurRad="25400" dist="25400" dir="2700000" algn="tl">
                      <a:srgbClr val="000000">
                        <a:alpha val="40000"/>
                      </a:srgbClr>
                    </a:outerShdw>
                  </a:effectLst>
                  <a:cs typeface="+mn-ea"/>
                  <a:sym typeface="+mn-lt"/>
                </a:endParaRPr>
              </a:p>
            </p:txBody>
          </p:sp>
        </p:grpSp>
      </p:grpSp>
    </p:spTree>
    <p:extLst>
      <p:ext uri="{BB962C8B-B14F-4D97-AF65-F5344CB8AC3E}">
        <p14:creationId xmlns:p14="http://schemas.microsoft.com/office/powerpoint/2010/main" val="128554730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p:cNvSpPr txBox="1"/>
          <p:nvPr/>
        </p:nvSpPr>
        <p:spPr>
          <a:xfrm>
            <a:off x="1347590" y="312854"/>
            <a:ext cx="1415772" cy="461665"/>
          </a:xfrm>
          <a:prstGeom prst="rect">
            <a:avLst/>
          </a:prstGeom>
          <a:noFill/>
        </p:spPr>
        <p:txBody>
          <a:bodyPr wrap="none" rtlCol="0">
            <a:spAutoFit/>
          </a:bodyPr>
          <a:lstStyle/>
          <a:p>
            <a:r>
              <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rPr>
              <a:t>项目展示</a:t>
            </a: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213" y="157093"/>
            <a:ext cx="2281287" cy="617426"/>
          </a:xfrm>
          <a:prstGeom prst="rect">
            <a:avLst/>
          </a:prstGeom>
        </p:spPr>
      </p:pic>
      <p:pic>
        <p:nvPicPr>
          <p:cNvPr id="8" name="图片 7" descr="C:/Users/hp/AppData/Local/Temp/picturecompress_20210204112432/output_1.jpgoutput_1"/>
          <p:cNvPicPr>
            <a:picLocks noChangeAspect="1"/>
          </p:cNvPicPr>
          <p:nvPr/>
        </p:nvPicPr>
        <p:blipFill rotWithShape="1">
          <a:blip r:embed="rId4"/>
          <a:srcRect l="3157" r="4014"/>
          <a:stretch/>
        </p:blipFill>
        <p:spPr>
          <a:xfrm>
            <a:off x="617746" y="3667027"/>
            <a:ext cx="3360425" cy="2063612"/>
          </a:xfrm>
          <a:prstGeom prst="rect">
            <a:avLst/>
          </a:prstGeom>
          <a:ln>
            <a:noFill/>
          </a:ln>
          <a:effectLst>
            <a:outerShdw blurRad="190500" algn="tl" rotWithShape="0">
              <a:srgbClr val="000000">
                <a:alpha val="70000"/>
              </a:srgbClr>
            </a:outerShdw>
          </a:effectLst>
        </p:spPr>
      </p:pic>
      <p:pic>
        <p:nvPicPr>
          <p:cNvPr id="9" name="图片 8" descr="C:/Users/hp/AppData/Local/Temp/picturecompress_20210204112511/output_1.jpgoutput_1"/>
          <p:cNvPicPr>
            <a:picLocks noChangeAspect="1"/>
          </p:cNvPicPr>
          <p:nvPr/>
        </p:nvPicPr>
        <p:blipFill rotWithShape="1">
          <a:blip r:embed="rId5"/>
          <a:srcRect t="10545"/>
          <a:stretch/>
        </p:blipFill>
        <p:spPr>
          <a:xfrm>
            <a:off x="4140831" y="3657600"/>
            <a:ext cx="3494883" cy="2061759"/>
          </a:xfrm>
          <a:prstGeom prst="rect">
            <a:avLst/>
          </a:prstGeom>
          <a:ln>
            <a:noFill/>
          </a:ln>
          <a:effectLst>
            <a:outerShdw blurRad="190500" algn="tl" rotWithShape="0">
              <a:srgbClr val="000000">
                <a:alpha val="70000"/>
              </a:srgbClr>
            </a:outerShdw>
          </a:effectLst>
        </p:spPr>
      </p:pic>
      <p:pic>
        <p:nvPicPr>
          <p:cNvPr id="13" name="图片 12"/>
          <p:cNvPicPr>
            <a:picLocks noChangeAspect="1"/>
          </p:cNvPicPr>
          <p:nvPr/>
        </p:nvPicPr>
        <p:blipFill rotWithShape="1">
          <a:blip r:embed="rId6"/>
          <a:srcRect l="5710" r="1525"/>
          <a:stretch/>
        </p:blipFill>
        <p:spPr>
          <a:xfrm>
            <a:off x="8168972" y="1338618"/>
            <a:ext cx="3303453" cy="2111592"/>
          </a:xfrm>
          <a:prstGeom prst="rect">
            <a:avLst/>
          </a:prstGeom>
          <a:ln>
            <a:noFill/>
          </a:ln>
          <a:effectLst>
            <a:outerShdw blurRad="190500" algn="tl" rotWithShape="0">
              <a:srgbClr val="000000">
                <a:alpha val="70000"/>
              </a:srgbClr>
            </a:outerShdw>
          </a:effectLst>
        </p:spPr>
      </p:pic>
      <p:pic>
        <p:nvPicPr>
          <p:cNvPr id="15" name="图片 14" descr="C:/Users/hp/AppData/Local/Temp/picturecompress_20210204112458/output_1.jpgoutput_1"/>
          <p:cNvPicPr>
            <a:picLocks noChangeAspect="1"/>
          </p:cNvPicPr>
          <p:nvPr/>
        </p:nvPicPr>
        <p:blipFill rotWithShape="1">
          <a:blip r:embed="rId7"/>
          <a:srcRect b="2338"/>
          <a:stretch/>
        </p:blipFill>
        <p:spPr>
          <a:xfrm>
            <a:off x="617746" y="1338619"/>
            <a:ext cx="3364334" cy="2111591"/>
          </a:xfrm>
          <a:prstGeom prst="rect">
            <a:avLst/>
          </a:prstGeom>
          <a:ln>
            <a:noFill/>
          </a:ln>
          <a:effectLst>
            <a:outerShdw blurRad="190500" algn="tl" rotWithShape="0">
              <a:srgbClr val="000000">
                <a:alpha val="70000"/>
              </a:srgbClr>
            </a:outerShdw>
          </a:effectLst>
        </p:spPr>
      </p:pic>
      <p:pic>
        <p:nvPicPr>
          <p:cNvPr id="16" name="图片 15"/>
          <p:cNvPicPr>
            <a:picLocks noChangeAspect="1"/>
          </p:cNvPicPr>
          <p:nvPr/>
        </p:nvPicPr>
        <p:blipFill rotWithShape="1">
          <a:blip r:embed="rId8"/>
          <a:srcRect l="1844" r="260"/>
          <a:stretch/>
        </p:blipFill>
        <p:spPr>
          <a:xfrm>
            <a:off x="4135639" y="1338619"/>
            <a:ext cx="3500075" cy="2111591"/>
          </a:xfrm>
          <a:prstGeom prst="rect">
            <a:avLst/>
          </a:prstGeom>
          <a:ln>
            <a:noFill/>
          </a:ln>
          <a:effectLst>
            <a:outerShdw blurRad="190500" algn="tl" rotWithShape="0">
              <a:srgbClr val="000000">
                <a:alpha val="70000"/>
              </a:srgbClr>
            </a:outerShdw>
          </a:effectLst>
        </p:spPr>
      </p:pic>
      <p:sp>
        <p:nvSpPr>
          <p:cNvPr id="17" name="圆角矩形 16"/>
          <p:cNvSpPr>
            <a:spLocks noChangeAspect="1"/>
          </p:cNvSpPr>
          <p:nvPr/>
        </p:nvSpPr>
        <p:spPr>
          <a:xfrm>
            <a:off x="617746" y="5991249"/>
            <a:ext cx="7017967" cy="432000"/>
          </a:xfrm>
          <a:prstGeom prst="roundRect">
            <a:avLst>
              <a:gd name="adj" fmla="val 24658"/>
            </a:avLst>
          </a:prstGeom>
          <a:solidFill>
            <a:srgbClr val="025AA2"/>
          </a:solidFill>
          <a:ln w="25400" cap="flat" cmpd="sng" algn="ctr">
            <a:noFill/>
            <a:prstDash val="solid"/>
            <a:miter lim="800000"/>
          </a:ln>
          <a:effectLst>
            <a:outerShdw blurRad="101600" dist="63500" dir="2700000" algn="tl" rotWithShape="0">
              <a:prstClr val="black">
                <a:alpha val="30000"/>
              </a:prstClr>
            </a:outerShdw>
          </a:effectLst>
        </p:spPr>
        <p:txBody>
          <a:bodyPr rtlCol="0" anchor="ctr"/>
          <a:lstStyle/>
          <a:p>
            <a:pPr algn="ctr">
              <a:defRPr/>
            </a:pPr>
            <a:endParaRPr lang="zh-CN" altLang="en-US" sz="1400" kern="0">
              <a:solidFill>
                <a:prstClr val="white"/>
              </a:solidFill>
            </a:endParaRPr>
          </a:p>
        </p:txBody>
      </p:sp>
      <p:sp>
        <p:nvSpPr>
          <p:cNvPr id="18" name="Rectangle 35"/>
          <p:cNvSpPr>
            <a:spLocks noChangeArrowheads="1"/>
          </p:cNvSpPr>
          <p:nvPr/>
        </p:nvSpPr>
        <p:spPr bwMode="auto">
          <a:xfrm>
            <a:off x="3249909" y="6060123"/>
            <a:ext cx="1600200" cy="27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a:solidFill>
                  <a:srgbClr val="5F5F5F"/>
                </a:solidFill>
                <a:latin typeface="Arial" panose="020B0604020202020204" pitchFamily="34" charset="0"/>
                <a:ea typeface="黑体" panose="02010609060101010101" charset="-122"/>
              </a:defRPr>
            </a:lvl1pPr>
            <a:lvl2pPr marL="742950" indent="-285750" eaLnBrk="0" hangingPunct="0">
              <a:defRPr sz="1200">
                <a:solidFill>
                  <a:srgbClr val="5F5F5F"/>
                </a:solidFill>
                <a:latin typeface="Arial" panose="020B0604020202020204" pitchFamily="34" charset="0"/>
                <a:ea typeface="黑体" panose="02010609060101010101" charset="-122"/>
              </a:defRPr>
            </a:lvl2pPr>
            <a:lvl3pPr marL="1143000" indent="-228600" eaLnBrk="0" hangingPunct="0">
              <a:defRPr sz="1200">
                <a:solidFill>
                  <a:srgbClr val="5F5F5F"/>
                </a:solidFill>
                <a:latin typeface="Arial" panose="020B0604020202020204" pitchFamily="34" charset="0"/>
                <a:ea typeface="黑体" panose="02010609060101010101" charset="-122"/>
              </a:defRPr>
            </a:lvl3pPr>
            <a:lvl4pPr marL="1600200" indent="-228600" eaLnBrk="0" hangingPunct="0">
              <a:defRPr sz="1200">
                <a:solidFill>
                  <a:srgbClr val="5F5F5F"/>
                </a:solidFill>
                <a:latin typeface="Arial" panose="020B0604020202020204" pitchFamily="34" charset="0"/>
                <a:ea typeface="黑体" panose="02010609060101010101" charset="-122"/>
              </a:defRPr>
            </a:lvl4pPr>
            <a:lvl5pPr marL="2057400" indent="-228600" eaLnBrk="0" hangingPunct="0">
              <a:defRPr sz="1200">
                <a:solidFill>
                  <a:srgbClr val="5F5F5F"/>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charset="-122"/>
              </a:defRPr>
            </a:lvl9pPr>
          </a:lstStyle>
          <a:p>
            <a:pPr algn="ctr" eaLnBrk="1" hangingPunct="1"/>
            <a:r>
              <a:rPr lang="zh-CN" altLang="en-US" sz="1800" b="1" dirty="0">
                <a:solidFill>
                  <a:srgbClr val="FFFFFF"/>
                </a:solidFill>
                <a:latin typeface="微软雅黑" panose="020B0503020204020204" pitchFamily="34" charset="-122"/>
                <a:ea typeface="微软雅黑" panose="020B0503020204020204" pitchFamily="34" charset="-122"/>
              </a:rPr>
              <a:t>碧桂园凤凰酒店</a:t>
            </a:r>
          </a:p>
        </p:txBody>
      </p:sp>
      <p:sp>
        <p:nvSpPr>
          <p:cNvPr id="19" name="圆角矩形 18"/>
          <p:cNvSpPr>
            <a:spLocks noChangeAspect="1"/>
          </p:cNvSpPr>
          <p:nvPr/>
        </p:nvSpPr>
        <p:spPr>
          <a:xfrm>
            <a:off x="8200040" y="5980510"/>
            <a:ext cx="3272385" cy="432000"/>
          </a:xfrm>
          <a:prstGeom prst="roundRect">
            <a:avLst>
              <a:gd name="adj" fmla="val 24658"/>
            </a:avLst>
          </a:prstGeom>
          <a:solidFill>
            <a:schemeClr val="bg1"/>
          </a:solidFill>
          <a:ln w="25400" cap="flat" cmpd="sng" algn="ctr">
            <a:noFill/>
            <a:prstDash val="solid"/>
            <a:miter lim="800000"/>
          </a:ln>
          <a:effectLst>
            <a:outerShdw blurRad="101600" dist="63500" dir="2700000" algn="tl" rotWithShape="0">
              <a:prstClr val="black">
                <a:alpha val="30000"/>
              </a:prstClr>
            </a:outerShdw>
          </a:effectLst>
        </p:spPr>
        <p:txBody>
          <a:bodyPr rtlCol="0" anchor="ctr"/>
          <a:lstStyle/>
          <a:p>
            <a:pPr algn="ctr">
              <a:defRPr/>
            </a:pPr>
            <a:endParaRPr lang="zh-CN" altLang="en-US" sz="1400" kern="0">
              <a:solidFill>
                <a:prstClr val="white"/>
              </a:solidFill>
            </a:endParaRPr>
          </a:p>
        </p:txBody>
      </p:sp>
      <p:sp>
        <p:nvSpPr>
          <p:cNvPr id="20" name="Rectangle 35"/>
          <p:cNvSpPr>
            <a:spLocks noChangeArrowheads="1"/>
          </p:cNvSpPr>
          <p:nvPr/>
        </p:nvSpPr>
        <p:spPr bwMode="auto">
          <a:xfrm>
            <a:off x="9057477" y="6059874"/>
            <a:ext cx="1600200" cy="27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a:solidFill>
                  <a:srgbClr val="5F5F5F"/>
                </a:solidFill>
                <a:latin typeface="Arial" panose="020B0604020202020204" pitchFamily="34" charset="0"/>
                <a:ea typeface="黑体" panose="02010609060101010101" charset="-122"/>
              </a:defRPr>
            </a:lvl1pPr>
            <a:lvl2pPr marL="742950" indent="-285750" eaLnBrk="0" hangingPunct="0">
              <a:defRPr sz="1200">
                <a:solidFill>
                  <a:srgbClr val="5F5F5F"/>
                </a:solidFill>
                <a:latin typeface="Arial" panose="020B0604020202020204" pitchFamily="34" charset="0"/>
                <a:ea typeface="黑体" panose="02010609060101010101" charset="-122"/>
              </a:defRPr>
            </a:lvl2pPr>
            <a:lvl3pPr marL="1143000" indent="-228600" eaLnBrk="0" hangingPunct="0">
              <a:defRPr sz="1200">
                <a:solidFill>
                  <a:srgbClr val="5F5F5F"/>
                </a:solidFill>
                <a:latin typeface="Arial" panose="020B0604020202020204" pitchFamily="34" charset="0"/>
                <a:ea typeface="黑体" panose="02010609060101010101" charset="-122"/>
              </a:defRPr>
            </a:lvl3pPr>
            <a:lvl4pPr marL="1600200" indent="-228600" eaLnBrk="0" hangingPunct="0">
              <a:defRPr sz="1200">
                <a:solidFill>
                  <a:srgbClr val="5F5F5F"/>
                </a:solidFill>
                <a:latin typeface="Arial" panose="020B0604020202020204" pitchFamily="34" charset="0"/>
                <a:ea typeface="黑体" panose="02010609060101010101" charset="-122"/>
              </a:defRPr>
            </a:lvl4pPr>
            <a:lvl5pPr marL="2057400" indent="-228600" eaLnBrk="0" hangingPunct="0">
              <a:defRPr sz="1200">
                <a:solidFill>
                  <a:srgbClr val="5F5F5F"/>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charset="-122"/>
              </a:defRPr>
            </a:lvl9pPr>
          </a:lstStyle>
          <a:p>
            <a:pPr algn="ctr" eaLnBrk="1" hangingPunct="1"/>
            <a:r>
              <a:rPr lang="zh-CN" altLang="en-US" sz="1800" b="1" dirty="0">
                <a:solidFill>
                  <a:srgbClr val="025AA2"/>
                </a:solidFill>
                <a:latin typeface="微软雅黑" panose="020B0503020204020204" pitchFamily="34" charset="-122"/>
                <a:ea typeface="微软雅黑" panose="020B0503020204020204" pitchFamily="34" charset="-122"/>
              </a:rPr>
              <a:t>希尔顿惠庭酒店</a:t>
            </a:r>
          </a:p>
        </p:txBody>
      </p:sp>
      <p:pic>
        <p:nvPicPr>
          <p:cNvPr id="21" name="图片 20" descr="C:/Users/hp/AppData/Local/Temp/picturecompress_20210204112449/output_1.pngoutput_1"/>
          <p:cNvPicPr>
            <a:picLocks noChangeAspect="1"/>
          </p:cNvPicPr>
          <p:nvPr/>
        </p:nvPicPr>
        <p:blipFill rotWithShape="1">
          <a:blip r:embed="rId9"/>
          <a:srcRect t="4966" b="-1"/>
          <a:stretch/>
        </p:blipFill>
        <p:spPr>
          <a:xfrm>
            <a:off x="8200039" y="3642533"/>
            <a:ext cx="3272386" cy="2073039"/>
          </a:xfrm>
          <a:prstGeom prst="rect">
            <a:avLst/>
          </a:prstGeom>
          <a:ln>
            <a:noFill/>
          </a:ln>
          <a:effectLst>
            <a:outerShdw blurRad="190500" algn="tl" rotWithShape="0">
              <a:srgbClr val="000000">
                <a:alpha val="70000"/>
              </a:srgbClr>
            </a:outerShdw>
          </a:effectLst>
        </p:spPr>
      </p:pic>
      <p:cxnSp>
        <p:nvCxnSpPr>
          <p:cNvPr id="23" name="直接连接符 22"/>
          <p:cNvCxnSpPr/>
          <p:nvPr/>
        </p:nvCxnSpPr>
        <p:spPr>
          <a:xfrm>
            <a:off x="1385740" y="812227"/>
            <a:ext cx="1080626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5314818"/>
      </p:ext>
    </p:extLst>
  </p:cSld>
  <p:clrMapOvr>
    <a:masterClrMapping/>
  </p:clrMapOvr>
  <p:transition spd="slow" advClick="0" advTm="0">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p:cNvSpPr txBox="1"/>
          <p:nvPr/>
        </p:nvSpPr>
        <p:spPr>
          <a:xfrm>
            <a:off x="1300457" y="312854"/>
            <a:ext cx="1415772" cy="461665"/>
          </a:xfrm>
          <a:prstGeom prst="rect">
            <a:avLst/>
          </a:prstGeom>
          <a:noFill/>
        </p:spPr>
        <p:txBody>
          <a:bodyPr wrap="none" rtlCol="0">
            <a:spAutoFit/>
          </a:bodyPr>
          <a:lstStyle/>
          <a:p>
            <a:r>
              <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rPr>
              <a:t>项目展示</a:t>
            </a: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213" y="157093"/>
            <a:ext cx="2281287" cy="617426"/>
          </a:xfrm>
          <a:prstGeom prst="rect">
            <a:avLst/>
          </a:prstGeom>
        </p:spPr>
      </p:pic>
      <p:pic>
        <p:nvPicPr>
          <p:cNvPr id="23" name="图片 22" descr="C:/Users/hp/AppData/Local/Temp/picturecompress_20210204112529/output_1.jpgoutput_1"/>
          <p:cNvPicPr>
            <a:picLocks noChangeAspect="1"/>
          </p:cNvPicPr>
          <p:nvPr/>
        </p:nvPicPr>
        <p:blipFill rotWithShape="1">
          <a:blip r:embed="rId4"/>
          <a:srcRect/>
          <a:stretch>
            <a:fillRect/>
          </a:stretch>
        </p:blipFill>
        <p:spPr>
          <a:xfrm>
            <a:off x="445527" y="1274060"/>
            <a:ext cx="3831125" cy="2325904"/>
          </a:xfrm>
          <a:prstGeom prst="rect">
            <a:avLst/>
          </a:prstGeom>
          <a:ln>
            <a:noFill/>
          </a:ln>
          <a:effectLst>
            <a:outerShdw blurRad="190500" algn="tl" rotWithShape="0">
              <a:srgbClr val="000000">
                <a:alpha val="70000"/>
              </a:srgbClr>
            </a:outerShdw>
          </a:effectLst>
        </p:spPr>
      </p:pic>
      <p:pic>
        <p:nvPicPr>
          <p:cNvPr id="24" name="图片 23" descr="C:/Users/hp/AppData/Local/Temp/picturecompress_20210204112615/output_1.jpgoutput_1"/>
          <p:cNvPicPr>
            <a:picLocks noChangeAspect="1"/>
          </p:cNvPicPr>
          <p:nvPr/>
        </p:nvPicPr>
        <p:blipFill rotWithShape="1">
          <a:blip r:embed="rId5"/>
          <a:srcRect b="2479"/>
          <a:stretch/>
        </p:blipFill>
        <p:spPr>
          <a:xfrm>
            <a:off x="8602102" y="1297549"/>
            <a:ext cx="3096562" cy="2265784"/>
          </a:xfrm>
          <a:prstGeom prst="rect">
            <a:avLst/>
          </a:prstGeom>
          <a:ln>
            <a:noFill/>
          </a:ln>
          <a:effectLst>
            <a:outerShdw blurRad="190500" algn="tl" rotWithShape="0">
              <a:srgbClr val="000000">
                <a:alpha val="70000"/>
              </a:srgbClr>
            </a:outerShdw>
          </a:effectLst>
        </p:spPr>
      </p:pic>
      <p:pic>
        <p:nvPicPr>
          <p:cNvPr id="25" name="图片 24" descr="C:/Users/hp/AppData/Local/Temp/picturecompress_20210204112623/output_1.jpgoutput_1"/>
          <p:cNvPicPr>
            <a:picLocks noChangeAspect="1"/>
          </p:cNvPicPr>
          <p:nvPr/>
        </p:nvPicPr>
        <p:blipFill>
          <a:blip r:embed="rId6"/>
          <a:stretch>
            <a:fillRect/>
          </a:stretch>
        </p:blipFill>
        <p:spPr>
          <a:xfrm>
            <a:off x="8602102" y="3692766"/>
            <a:ext cx="3096562" cy="2322738"/>
          </a:xfrm>
          <a:prstGeom prst="rect">
            <a:avLst/>
          </a:prstGeom>
          <a:ln>
            <a:noFill/>
          </a:ln>
          <a:effectLst>
            <a:outerShdw blurRad="190500" algn="tl" rotWithShape="0">
              <a:srgbClr val="000000">
                <a:alpha val="70000"/>
              </a:srgbClr>
            </a:outerShdw>
          </a:effectLst>
        </p:spPr>
      </p:pic>
      <p:pic>
        <p:nvPicPr>
          <p:cNvPr id="26" name="图片 25" descr="C:/Users/hp/AppData/Local/Temp/picturecompress_20210204112538/output_1.jpgoutput_1"/>
          <p:cNvPicPr>
            <a:picLocks noChangeAspect="1"/>
          </p:cNvPicPr>
          <p:nvPr/>
        </p:nvPicPr>
        <p:blipFill rotWithShape="1">
          <a:blip r:embed="rId7"/>
          <a:srcRect/>
          <a:stretch>
            <a:fillRect/>
          </a:stretch>
        </p:blipFill>
        <p:spPr>
          <a:xfrm>
            <a:off x="439812" y="3721995"/>
            <a:ext cx="3831125" cy="2329704"/>
          </a:xfrm>
          <a:prstGeom prst="rect">
            <a:avLst/>
          </a:prstGeom>
          <a:ln>
            <a:noFill/>
          </a:ln>
          <a:effectLst>
            <a:outerShdw blurRad="190500" algn="tl" rotWithShape="0">
              <a:srgbClr val="000000">
                <a:alpha val="70000"/>
              </a:srgbClr>
            </a:outerShdw>
          </a:effectLst>
        </p:spPr>
      </p:pic>
      <p:pic>
        <p:nvPicPr>
          <p:cNvPr id="27" name="图片 26"/>
          <p:cNvPicPr>
            <a:picLocks noChangeAspect="1"/>
          </p:cNvPicPr>
          <p:nvPr/>
        </p:nvPicPr>
        <p:blipFill>
          <a:blip r:embed="rId8"/>
          <a:stretch>
            <a:fillRect/>
          </a:stretch>
        </p:blipFill>
        <p:spPr>
          <a:xfrm>
            <a:off x="4353317" y="3702193"/>
            <a:ext cx="4171810" cy="2322738"/>
          </a:xfrm>
          <a:prstGeom prst="rect">
            <a:avLst/>
          </a:prstGeom>
          <a:ln>
            <a:noFill/>
          </a:ln>
          <a:effectLst>
            <a:outerShdw blurRad="190500" algn="tl" rotWithShape="0">
              <a:srgbClr val="000000">
                <a:alpha val="70000"/>
              </a:srgbClr>
            </a:outerShdw>
          </a:effectLst>
        </p:spPr>
      </p:pic>
      <p:pic>
        <p:nvPicPr>
          <p:cNvPr id="28" name="图片 27"/>
          <p:cNvPicPr>
            <a:picLocks noChangeAspect="1"/>
          </p:cNvPicPr>
          <p:nvPr/>
        </p:nvPicPr>
        <p:blipFill>
          <a:blip r:embed="rId9"/>
          <a:stretch>
            <a:fillRect/>
          </a:stretch>
        </p:blipFill>
        <p:spPr>
          <a:xfrm>
            <a:off x="4364113" y="1268348"/>
            <a:ext cx="4149646" cy="2327171"/>
          </a:xfrm>
          <a:prstGeom prst="rect">
            <a:avLst/>
          </a:prstGeom>
          <a:ln>
            <a:noFill/>
          </a:ln>
          <a:effectLst>
            <a:outerShdw blurRad="190500" algn="tl" rotWithShape="0">
              <a:srgbClr val="000000">
                <a:alpha val="70000"/>
              </a:srgbClr>
            </a:outerShdw>
          </a:effectLst>
        </p:spPr>
      </p:pic>
      <p:sp>
        <p:nvSpPr>
          <p:cNvPr id="29" name="圆角矩形 28"/>
          <p:cNvSpPr>
            <a:spLocks noChangeAspect="1"/>
          </p:cNvSpPr>
          <p:nvPr/>
        </p:nvSpPr>
        <p:spPr>
          <a:xfrm>
            <a:off x="420958" y="6146829"/>
            <a:ext cx="11389688" cy="432000"/>
          </a:xfrm>
          <a:prstGeom prst="roundRect">
            <a:avLst>
              <a:gd name="adj" fmla="val 24658"/>
            </a:avLst>
          </a:prstGeom>
          <a:solidFill>
            <a:srgbClr val="025AA2"/>
          </a:solidFill>
          <a:ln w="25400" cap="flat" cmpd="sng" algn="ctr">
            <a:noFill/>
            <a:prstDash val="solid"/>
            <a:miter lim="800000"/>
          </a:ln>
          <a:effectLst>
            <a:outerShdw blurRad="101600" dist="63500" dir="2700000" algn="tl" rotWithShape="0">
              <a:prstClr val="black">
                <a:alpha val="30000"/>
              </a:prstClr>
            </a:outerShdw>
          </a:effectLst>
        </p:spPr>
        <p:txBody>
          <a:bodyPr rtlCol="0" anchor="ctr"/>
          <a:lstStyle/>
          <a:p>
            <a:pPr algn="ctr">
              <a:defRPr/>
            </a:pPr>
            <a:endParaRPr lang="zh-CN" altLang="en-US" sz="1400" kern="0">
              <a:solidFill>
                <a:prstClr val="white"/>
              </a:solidFill>
            </a:endParaRPr>
          </a:p>
        </p:txBody>
      </p:sp>
      <p:sp>
        <p:nvSpPr>
          <p:cNvPr id="30" name="Rectangle 35"/>
          <p:cNvSpPr>
            <a:spLocks noChangeArrowheads="1"/>
          </p:cNvSpPr>
          <p:nvPr/>
        </p:nvSpPr>
        <p:spPr bwMode="auto">
          <a:xfrm>
            <a:off x="5473089" y="6219585"/>
            <a:ext cx="16158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a:solidFill>
                  <a:srgbClr val="5F5F5F"/>
                </a:solidFill>
                <a:latin typeface="Arial" panose="020B0604020202020204" pitchFamily="34" charset="0"/>
                <a:ea typeface="黑体" panose="02010609060101010101" charset="-122"/>
              </a:defRPr>
            </a:lvl1pPr>
            <a:lvl2pPr marL="742950" indent="-285750" eaLnBrk="0" hangingPunct="0">
              <a:defRPr sz="1200">
                <a:solidFill>
                  <a:srgbClr val="5F5F5F"/>
                </a:solidFill>
                <a:latin typeface="Arial" panose="020B0604020202020204" pitchFamily="34" charset="0"/>
                <a:ea typeface="黑体" panose="02010609060101010101" charset="-122"/>
              </a:defRPr>
            </a:lvl2pPr>
            <a:lvl3pPr marL="1143000" indent="-228600" eaLnBrk="0" hangingPunct="0">
              <a:defRPr sz="1200">
                <a:solidFill>
                  <a:srgbClr val="5F5F5F"/>
                </a:solidFill>
                <a:latin typeface="Arial" panose="020B0604020202020204" pitchFamily="34" charset="0"/>
                <a:ea typeface="黑体" panose="02010609060101010101" charset="-122"/>
              </a:defRPr>
            </a:lvl3pPr>
            <a:lvl4pPr marL="1600200" indent="-228600" eaLnBrk="0" hangingPunct="0">
              <a:defRPr sz="1200">
                <a:solidFill>
                  <a:srgbClr val="5F5F5F"/>
                </a:solidFill>
                <a:latin typeface="Arial" panose="020B0604020202020204" pitchFamily="34" charset="0"/>
                <a:ea typeface="黑体" panose="02010609060101010101" charset="-122"/>
              </a:defRPr>
            </a:lvl4pPr>
            <a:lvl5pPr marL="2057400" indent="-228600" eaLnBrk="0" hangingPunct="0">
              <a:defRPr sz="1200">
                <a:solidFill>
                  <a:srgbClr val="5F5F5F"/>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charset="-122"/>
              </a:defRPr>
            </a:lvl9pPr>
          </a:lstStyle>
          <a:p>
            <a:pPr algn="ctr" eaLnBrk="1" hangingPunct="1"/>
            <a:r>
              <a:rPr lang="zh-CN" altLang="en-US" sz="1800" b="1" dirty="0">
                <a:solidFill>
                  <a:srgbClr val="FFFFFF"/>
                </a:solidFill>
                <a:latin typeface="微软雅黑" panose="020B0503020204020204" pitchFamily="34" charset="-122"/>
                <a:ea typeface="微软雅黑" panose="020B0503020204020204" pitchFamily="34" charset="-122"/>
              </a:rPr>
              <a:t>售楼部空间展示</a:t>
            </a:r>
          </a:p>
        </p:txBody>
      </p:sp>
      <p:cxnSp>
        <p:nvCxnSpPr>
          <p:cNvPr id="13" name="直接连接符 12"/>
          <p:cNvCxnSpPr/>
          <p:nvPr/>
        </p:nvCxnSpPr>
        <p:spPr>
          <a:xfrm>
            <a:off x="1385740" y="812227"/>
            <a:ext cx="1080626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482110"/>
      </p:ext>
    </p:extLst>
  </p:cSld>
  <p:clrMapOvr>
    <a:masterClrMapping/>
  </p:clrMapOvr>
  <p:transition spd="slow" advClick="0" advTm="0">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p:cNvSpPr txBox="1"/>
          <p:nvPr/>
        </p:nvSpPr>
        <p:spPr>
          <a:xfrm>
            <a:off x="1338166" y="312854"/>
            <a:ext cx="1415772" cy="461665"/>
          </a:xfrm>
          <a:prstGeom prst="rect">
            <a:avLst/>
          </a:prstGeom>
          <a:noFill/>
        </p:spPr>
        <p:txBody>
          <a:bodyPr wrap="none" rtlCol="0">
            <a:spAutoFit/>
          </a:bodyPr>
          <a:lstStyle/>
          <a:p>
            <a:r>
              <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rPr>
              <a:t>项目展示</a:t>
            </a: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213" y="157093"/>
            <a:ext cx="2281287" cy="617426"/>
          </a:xfrm>
          <a:prstGeom prst="rect">
            <a:avLst/>
          </a:prstGeom>
        </p:spPr>
      </p:pic>
      <p:pic>
        <p:nvPicPr>
          <p:cNvPr id="13" name="图片 12"/>
          <p:cNvPicPr>
            <a:picLocks noChangeAspect="1"/>
          </p:cNvPicPr>
          <p:nvPr/>
        </p:nvPicPr>
        <p:blipFill>
          <a:blip r:embed="rId4"/>
          <a:stretch>
            <a:fillRect/>
          </a:stretch>
        </p:blipFill>
        <p:spPr>
          <a:xfrm>
            <a:off x="322580" y="1254376"/>
            <a:ext cx="3940810" cy="2214880"/>
          </a:xfrm>
          <a:prstGeom prst="rect">
            <a:avLst/>
          </a:prstGeom>
          <a:ln>
            <a:noFill/>
          </a:ln>
          <a:effectLst>
            <a:outerShdw blurRad="190500" algn="tl" rotWithShape="0">
              <a:srgbClr val="000000">
                <a:alpha val="70000"/>
              </a:srgbClr>
            </a:outerShdw>
          </a:effectLst>
        </p:spPr>
      </p:pic>
      <p:pic>
        <p:nvPicPr>
          <p:cNvPr id="15" name="图片 14"/>
          <p:cNvPicPr>
            <a:picLocks noChangeAspect="1"/>
          </p:cNvPicPr>
          <p:nvPr/>
        </p:nvPicPr>
        <p:blipFill>
          <a:blip r:embed="rId5"/>
          <a:stretch>
            <a:fillRect/>
          </a:stretch>
        </p:blipFill>
        <p:spPr>
          <a:xfrm>
            <a:off x="4411345" y="1254376"/>
            <a:ext cx="3985895" cy="2246630"/>
          </a:xfrm>
          <a:prstGeom prst="rect">
            <a:avLst/>
          </a:prstGeom>
          <a:ln>
            <a:noFill/>
          </a:ln>
          <a:effectLst>
            <a:outerShdw blurRad="190500" algn="tl" rotWithShape="0">
              <a:srgbClr val="000000">
                <a:alpha val="70000"/>
              </a:srgbClr>
            </a:outerShdw>
          </a:effectLst>
        </p:spPr>
      </p:pic>
      <p:pic>
        <p:nvPicPr>
          <p:cNvPr id="16" name="图片 15"/>
          <p:cNvPicPr>
            <a:picLocks noChangeAspect="1"/>
          </p:cNvPicPr>
          <p:nvPr/>
        </p:nvPicPr>
        <p:blipFill>
          <a:blip r:embed="rId6"/>
          <a:stretch>
            <a:fillRect/>
          </a:stretch>
        </p:blipFill>
        <p:spPr>
          <a:xfrm>
            <a:off x="4411345" y="3620872"/>
            <a:ext cx="3985260" cy="2446020"/>
          </a:xfrm>
          <a:prstGeom prst="rect">
            <a:avLst/>
          </a:prstGeom>
          <a:ln>
            <a:noFill/>
          </a:ln>
          <a:effectLst>
            <a:outerShdw blurRad="190500" algn="tl" rotWithShape="0">
              <a:srgbClr val="000000">
                <a:alpha val="70000"/>
              </a:srgbClr>
            </a:outerShdw>
          </a:effectLst>
        </p:spPr>
      </p:pic>
      <p:pic>
        <p:nvPicPr>
          <p:cNvPr id="17" name="图片 16"/>
          <p:cNvPicPr>
            <a:picLocks noChangeAspect="1"/>
          </p:cNvPicPr>
          <p:nvPr/>
        </p:nvPicPr>
        <p:blipFill>
          <a:blip r:embed="rId7"/>
          <a:srcRect l="3036" r="7441"/>
          <a:stretch>
            <a:fillRect/>
          </a:stretch>
        </p:blipFill>
        <p:spPr>
          <a:xfrm>
            <a:off x="322580" y="3620872"/>
            <a:ext cx="3941445" cy="2446020"/>
          </a:xfrm>
          <a:prstGeom prst="rect">
            <a:avLst/>
          </a:prstGeom>
          <a:ln>
            <a:noFill/>
          </a:ln>
          <a:effectLst>
            <a:outerShdw blurRad="190500" algn="tl" rotWithShape="0">
              <a:srgbClr val="000000">
                <a:alpha val="70000"/>
              </a:srgbClr>
            </a:outerShdw>
          </a:effectLst>
        </p:spPr>
      </p:pic>
      <p:pic>
        <p:nvPicPr>
          <p:cNvPr id="18" name="图片 17"/>
          <p:cNvPicPr>
            <a:picLocks noChangeAspect="1"/>
          </p:cNvPicPr>
          <p:nvPr/>
        </p:nvPicPr>
        <p:blipFill>
          <a:blip r:embed="rId8"/>
          <a:stretch>
            <a:fillRect/>
          </a:stretch>
        </p:blipFill>
        <p:spPr>
          <a:xfrm>
            <a:off x="8543925" y="1254376"/>
            <a:ext cx="3267075" cy="2240280"/>
          </a:xfrm>
          <a:prstGeom prst="rect">
            <a:avLst/>
          </a:prstGeom>
          <a:ln>
            <a:noFill/>
          </a:ln>
          <a:effectLst>
            <a:outerShdw blurRad="190500" algn="tl" rotWithShape="0">
              <a:srgbClr val="000000">
                <a:alpha val="70000"/>
              </a:srgbClr>
            </a:outerShdw>
          </a:effectLst>
        </p:spPr>
      </p:pic>
      <p:pic>
        <p:nvPicPr>
          <p:cNvPr id="19" name="图片 18"/>
          <p:cNvPicPr>
            <a:picLocks noChangeAspect="1"/>
          </p:cNvPicPr>
          <p:nvPr/>
        </p:nvPicPr>
        <p:blipFill>
          <a:blip r:embed="rId9"/>
          <a:stretch>
            <a:fillRect/>
          </a:stretch>
        </p:blipFill>
        <p:spPr>
          <a:xfrm>
            <a:off x="8543925" y="3620872"/>
            <a:ext cx="3278505" cy="2446020"/>
          </a:xfrm>
          <a:prstGeom prst="rect">
            <a:avLst/>
          </a:prstGeom>
          <a:ln>
            <a:noFill/>
          </a:ln>
          <a:effectLst>
            <a:outerShdw blurRad="190500" algn="tl" rotWithShape="0">
              <a:srgbClr val="000000">
                <a:alpha val="70000"/>
              </a:srgbClr>
            </a:outerShdw>
          </a:effectLst>
        </p:spPr>
      </p:pic>
      <p:sp>
        <p:nvSpPr>
          <p:cNvPr id="20" name="圆角矩形 19"/>
          <p:cNvSpPr>
            <a:spLocks noChangeAspect="1"/>
          </p:cNvSpPr>
          <p:nvPr/>
        </p:nvSpPr>
        <p:spPr>
          <a:xfrm>
            <a:off x="322580" y="6269379"/>
            <a:ext cx="11488419" cy="432000"/>
          </a:xfrm>
          <a:prstGeom prst="roundRect">
            <a:avLst>
              <a:gd name="adj" fmla="val 24658"/>
            </a:avLst>
          </a:prstGeom>
          <a:solidFill>
            <a:srgbClr val="025AA2"/>
          </a:solidFill>
          <a:ln w="25400" cap="flat" cmpd="sng" algn="ctr">
            <a:noFill/>
            <a:prstDash val="solid"/>
            <a:miter lim="800000"/>
          </a:ln>
          <a:effectLst>
            <a:outerShdw blurRad="101600" dist="63500" dir="2700000" algn="tl" rotWithShape="0">
              <a:prstClr val="black">
                <a:alpha val="30000"/>
              </a:prstClr>
            </a:outerShdw>
          </a:effectLst>
        </p:spPr>
        <p:txBody>
          <a:bodyPr rtlCol="0" anchor="ctr"/>
          <a:lstStyle/>
          <a:p>
            <a:pPr algn="ctr">
              <a:defRPr/>
            </a:pPr>
            <a:endParaRPr lang="zh-CN" altLang="en-US" sz="1400" kern="0">
              <a:solidFill>
                <a:prstClr val="white"/>
              </a:solidFill>
            </a:endParaRPr>
          </a:p>
        </p:txBody>
      </p:sp>
      <p:sp>
        <p:nvSpPr>
          <p:cNvPr id="21" name="Rectangle 35"/>
          <p:cNvSpPr>
            <a:spLocks noChangeArrowheads="1"/>
          </p:cNvSpPr>
          <p:nvPr/>
        </p:nvSpPr>
        <p:spPr bwMode="auto">
          <a:xfrm>
            <a:off x="5720483" y="6338253"/>
            <a:ext cx="13849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a:solidFill>
                  <a:srgbClr val="5F5F5F"/>
                </a:solidFill>
                <a:latin typeface="Arial" panose="020B0604020202020204" pitchFamily="34" charset="0"/>
                <a:ea typeface="黑体" panose="02010609060101010101" charset="-122"/>
              </a:defRPr>
            </a:lvl1pPr>
            <a:lvl2pPr marL="742950" indent="-285750" eaLnBrk="0" hangingPunct="0">
              <a:defRPr sz="1200">
                <a:solidFill>
                  <a:srgbClr val="5F5F5F"/>
                </a:solidFill>
                <a:latin typeface="Arial" panose="020B0604020202020204" pitchFamily="34" charset="0"/>
                <a:ea typeface="黑体" panose="02010609060101010101" charset="-122"/>
              </a:defRPr>
            </a:lvl2pPr>
            <a:lvl3pPr marL="1143000" indent="-228600" eaLnBrk="0" hangingPunct="0">
              <a:defRPr sz="1200">
                <a:solidFill>
                  <a:srgbClr val="5F5F5F"/>
                </a:solidFill>
                <a:latin typeface="Arial" panose="020B0604020202020204" pitchFamily="34" charset="0"/>
                <a:ea typeface="黑体" panose="02010609060101010101" charset="-122"/>
              </a:defRPr>
            </a:lvl3pPr>
            <a:lvl4pPr marL="1600200" indent="-228600" eaLnBrk="0" hangingPunct="0">
              <a:defRPr sz="1200">
                <a:solidFill>
                  <a:srgbClr val="5F5F5F"/>
                </a:solidFill>
                <a:latin typeface="Arial" panose="020B0604020202020204" pitchFamily="34" charset="0"/>
                <a:ea typeface="黑体" panose="02010609060101010101" charset="-122"/>
              </a:defRPr>
            </a:lvl4pPr>
            <a:lvl5pPr marL="2057400" indent="-228600" eaLnBrk="0" hangingPunct="0">
              <a:defRPr sz="1200">
                <a:solidFill>
                  <a:srgbClr val="5F5F5F"/>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charset="-122"/>
              </a:defRPr>
            </a:lvl9pPr>
          </a:lstStyle>
          <a:p>
            <a:pPr algn="ctr" eaLnBrk="1" hangingPunct="1"/>
            <a:r>
              <a:rPr lang="zh-CN" altLang="en-US" sz="1800" b="1" dirty="0">
                <a:solidFill>
                  <a:srgbClr val="FFFFFF"/>
                </a:solidFill>
                <a:latin typeface="微软雅黑" panose="020B0503020204020204" pitchFamily="34" charset="-122"/>
                <a:ea typeface="微软雅黑" panose="020B0503020204020204" pitchFamily="34" charset="-122"/>
              </a:rPr>
              <a:t>别墅空间展示</a:t>
            </a:r>
          </a:p>
        </p:txBody>
      </p:sp>
      <p:cxnSp>
        <p:nvCxnSpPr>
          <p:cNvPr id="23" name="直接连接符 22"/>
          <p:cNvCxnSpPr/>
          <p:nvPr/>
        </p:nvCxnSpPr>
        <p:spPr>
          <a:xfrm>
            <a:off x="1385740" y="812227"/>
            <a:ext cx="1080626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2318677"/>
      </p:ext>
    </p:extLst>
  </p:cSld>
  <p:clrMapOvr>
    <a:masterClrMapping/>
  </p:clrMapOvr>
  <p:transition spd="slow" advClick="0" advTm="0">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p:cNvSpPr txBox="1"/>
          <p:nvPr/>
        </p:nvSpPr>
        <p:spPr>
          <a:xfrm>
            <a:off x="1338167" y="312854"/>
            <a:ext cx="1415772" cy="461665"/>
          </a:xfrm>
          <a:prstGeom prst="rect">
            <a:avLst/>
          </a:prstGeom>
          <a:noFill/>
        </p:spPr>
        <p:txBody>
          <a:bodyPr wrap="none" rtlCol="0">
            <a:spAutoFit/>
          </a:bodyPr>
          <a:lstStyle/>
          <a:p>
            <a:r>
              <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rPr>
              <a:t>项目展示</a:t>
            </a: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213" y="157093"/>
            <a:ext cx="2281287" cy="617426"/>
          </a:xfrm>
          <a:prstGeom prst="rect">
            <a:avLst/>
          </a:prstGeom>
        </p:spPr>
      </p:pic>
      <p:sp>
        <p:nvSpPr>
          <p:cNvPr id="20" name="圆角矩形 19"/>
          <p:cNvSpPr>
            <a:spLocks noChangeAspect="1"/>
          </p:cNvSpPr>
          <p:nvPr/>
        </p:nvSpPr>
        <p:spPr>
          <a:xfrm>
            <a:off x="423211" y="6269379"/>
            <a:ext cx="11217750" cy="432000"/>
          </a:xfrm>
          <a:prstGeom prst="roundRect">
            <a:avLst>
              <a:gd name="adj" fmla="val 24658"/>
            </a:avLst>
          </a:prstGeom>
          <a:solidFill>
            <a:srgbClr val="025AA2"/>
          </a:solidFill>
          <a:ln w="25400" cap="flat" cmpd="sng" algn="ctr">
            <a:noFill/>
            <a:prstDash val="solid"/>
            <a:miter lim="800000"/>
          </a:ln>
          <a:effectLst>
            <a:outerShdw blurRad="101600" dist="63500" dir="2700000" algn="tl" rotWithShape="0">
              <a:prstClr val="black">
                <a:alpha val="30000"/>
              </a:prstClr>
            </a:outerShdw>
          </a:effectLst>
        </p:spPr>
        <p:txBody>
          <a:bodyPr rtlCol="0" anchor="ctr"/>
          <a:lstStyle/>
          <a:p>
            <a:pPr algn="ctr">
              <a:defRPr/>
            </a:pPr>
            <a:endParaRPr lang="zh-CN" altLang="en-US" sz="1400" kern="0">
              <a:solidFill>
                <a:prstClr val="white"/>
              </a:solidFill>
            </a:endParaRPr>
          </a:p>
        </p:txBody>
      </p:sp>
      <p:sp>
        <p:nvSpPr>
          <p:cNvPr id="21" name="Rectangle 35"/>
          <p:cNvSpPr>
            <a:spLocks noChangeArrowheads="1"/>
          </p:cNvSpPr>
          <p:nvPr/>
        </p:nvSpPr>
        <p:spPr bwMode="auto">
          <a:xfrm>
            <a:off x="5720483" y="6338253"/>
            <a:ext cx="13849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a:solidFill>
                  <a:srgbClr val="5F5F5F"/>
                </a:solidFill>
                <a:latin typeface="Arial" panose="020B0604020202020204" pitchFamily="34" charset="0"/>
                <a:ea typeface="黑体" panose="02010609060101010101" charset="-122"/>
              </a:defRPr>
            </a:lvl1pPr>
            <a:lvl2pPr marL="742950" indent="-285750" eaLnBrk="0" hangingPunct="0">
              <a:defRPr sz="1200">
                <a:solidFill>
                  <a:srgbClr val="5F5F5F"/>
                </a:solidFill>
                <a:latin typeface="Arial" panose="020B0604020202020204" pitchFamily="34" charset="0"/>
                <a:ea typeface="黑体" panose="02010609060101010101" charset="-122"/>
              </a:defRPr>
            </a:lvl2pPr>
            <a:lvl3pPr marL="1143000" indent="-228600" eaLnBrk="0" hangingPunct="0">
              <a:defRPr sz="1200">
                <a:solidFill>
                  <a:srgbClr val="5F5F5F"/>
                </a:solidFill>
                <a:latin typeface="Arial" panose="020B0604020202020204" pitchFamily="34" charset="0"/>
                <a:ea typeface="黑体" panose="02010609060101010101" charset="-122"/>
              </a:defRPr>
            </a:lvl3pPr>
            <a:lvl4pPr marL="1600200" indent="-228600" eaLnBrk="0" hangingPunct="0">
              <a:defRPr sz="1200">
                <a:solidFill>
                  <a:srgbClr val="5F5F5F"/>
                </a:solidFill>
                <a:latin typeface="Arial" panose="020B0604020202020204" pitchFamily="34" charset="0"/>
                <a:ea typeface="黑体" panose="02010609060101010101" charset="-122"/>
              </a:defRPr>
            </a:lvl4pPr>
            <a:lvl5pPr marL="2057400" indent="-228600" eaLnBrk="0" hangingPunct="0">
              <a:defRPr sz="1200">
                <a:solidFill>
                  <a:srgbClr val="5F5F5F"/>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charset="-122"/>
              </a:defRPr>
            </a:lvl9pPr>
          </a:lstStyle>
          <a:p>
            <a:pPr algn="ctr" eaLnBrk="1" hangingPunct="1"/>
            <a:r>
              <a:rPr lang="zh-CN" altLang="en-US" sz="1800" b="1" dirty="0">
                <a:solidFill>
                  <a:srgbClr val="FFFFFF"/>
                </a:solidFill>
                <a:latin typeface="微软雅黑" panose="020B0503020204020204" pitchFamily="34" charset="-122"/>
                <a:ea typeface="微软雅黑" panose="020B0503020204020204" pitchFamily="34" charset="-122"/>
              </a:rPr>
              <a:t>洋房空间展示</a:t>
            </a:r>
          </a:p>
        </p:txBody>
      </p:sp>
      <p:pic>
        <p:nvPicPr>
          <p:cNvPr id="23" name="图片 22"/>
          <p:cNvPicPr>
            <a:picLocks noChangeAspect="1"/>
          </p:cNvPicPr>
          <p:nvPr/>
        </p:nvPicPr>
        <p:blipFill rotWithShape="1">
          <a:blip r:embed="rId4"/>
          <a:srcRect t="-1" b="1011"/>
          <a:stretch/>
        </p:blipFill>
        <p:spPr>
          <a:xfrm>
            <a:off x="420369" y="1179505"/>
            <a:ext cx="3286705" cy="2438085"/>
          </a:xfrm>
          <a:prstGeom prst="rect">
            <a:avLst/>
          </a:prstGeom>
          <a:ln>
            <a:noFill/>
          </a:ln>
          <a:effectLst>
            <a:outerShdw blurRad="190500" algn="tl" rotWithShape="0">
              <a:srgbClr val="000000">
                <a:alpha val="70000"/>
              </a:srgbClr>
            </a:outerShdw>
          </a:effectLst>
        </p:spPr>
      </p:pic>
      <p:pic>
        <p:nvPicPr>
          <p:cNvPr id="24" name="图片 23"/>
          <p:cNvPicPr>
            <a:picLocks noChangeAspect="1"/>
          </p:cNvPicPr>
          <p:nvPr/>
        </p:nvPicPr>
        <p:blipFill>
          <a:blip r:embed="rId5"/>
          <a:stretch>
            <a:fillRect/>
          </a:stretch>
        </p:blipFill>
        <p:spPr>
          <a:xfrm>
            <a:off x="432633" y="3704333"/>
            <a:ext cx="3274441" cy="2453446"/>
          </a:xfrm>
          <a:prstGeom prst="rect">
            <a:avLst/>
          </a:prstGeom>
          <a:ln>
            <a:noFill/>
          </a:ln>
          <a:effectLst>
            <a:outerShdw blurRad="190500" algn="tl" rotWithShape="0">
              <a:srgbClr val="000000">
                <a:alpha val="70000"/>
              </a:srgbClr>
            </a:outerShdw>
          </a:effectLst>
        </p:spPr>
      </p:pic>
      <p:pic>
        <p:nvPicPr>
          <p:cNvPr id="25" name="图片 24"/>
          <p:cNvPicPr>
            <a:picLocks noChangeAspect="1"/>
          </p:cNvPicPr>
          <p:nvPr/>
        </p:nvPicPr>
        <p:blipFill rotWithShape="1">
          <a:blip r:embed="rId6"/>
          <a:srcRect l="1615"/>
          <a:stretch/>
        </p:blipFill>
        <p:spPr>
          <a:xfrm>
            <a:off x="3838635" y="1186260"/>
            <a:ext cx="4280284" cy="2419161"/>
          </a:xfrm>
          <a:prstGeom prst="rect">
            <a:avLst/>
          </a:prstGeom>
          <a:ln>
            <a:noFill/>
          </a:ln>
          <a:effectLst>
            <a:outerShdw blurRad="190500" algn="tl" rotWithShape="0">
              <a:srgbClr val="000000">
                <a:alpha val="70000"/>
              </a:srgbClr>
            </a:outerShdw>
          </a:effectLst>
        </p:spPr>
      </p:pic>
      <p:pic>
        <p:nvPicPr>
          <p:cNvPr id="26" name="图片 25"/>
          <p:cNvPicPr>
            <a:picLocks noChangeAspect="1"/>
          </p:cNvPicPr>
          <p:nvPr/>
        </p:nvPicPr>
        <p:blipFill rotWithShape="1">
          <a:blip r:embed="rId7"/>
          <a:srcRect l="1241"/>
          <a:stretch/>
        </p:blipFill>
        <p:spPr>
          <a:xfrm>
            <a:off x="3838635" y="3710365"/>
            <a:ext cx="4296579" cy="2436073"/>
          </a:xfrm>
          <a:prstGeom prst="rect">
            <a:avLst/>
          </a:prstGeom>
          <a:ln>
            <a:noFill/>
          </a:ln>
          <a:effectLst>
            <a:outerShdw blurRad="190500" algn="tl" rotWithShape="0">
              <a:srgbClr val="000000">
                <a:alpha val="70000"/>
              </a:srgbClr>
            </a:outerShdw>
          </a:effectLst>
        </p:spPr>
      </p:pic>
      <p:pic>
        <p:nvPicPr>
          <p:cNvPr id="27" name="图片 26"/>
          <p:cNvPicPr>
            <a:picLocks noChangeAspect="1"/>
          </p:cNvPicPr>
          <p:nvPr/>
        </p:nvPicPr>
        <p:blipFill rotWithShape="1">
          <a:blip r:embed="rId8"/>
          <a:srcRect l="1594" t="2053"/>
          <a:stretch/>
        </p:blipFill>
        <p:spPr>
          <a:xfrm>
            <a:off x="8261961" y="3692992"/>
            <a:ext cx="3379000" cy="2453446"/>
          </a:xfrm>
          <a:prstGeom prst="rect">
            <a:avLst/>
          </a:prstGeom>
          <a:ln>
            <a:noFill/>
          </a:ln>
          <a:effectLst>
            <a:outerShdw blurRad="190500" algn="tl" rotWithShape="0">
              <a:srgbClr val="000000">
                <a:alpha val="70000"/>
              </a:srgbClr>
            </a:outerShdw>
          </a:effectLst>
        </p:spPr>
      </p:pic>
      <p:pic>
        <p:nvPicPr>
          <p:cNvPr id="28" name="图片 27"/>
          <p:cNvPicPr>
            <a:picLocks noChangeAspect="1"/>
          </p:cNvPicPr>
          <p:nvPr/>
        </p:nvPicPr>
        <p:blipFill rotWithShape="1">
          <a:blip r:embed="rId9"/>
          <a:srcRect b="3505"/>
          <a:stretch/>
        </p:blipFill>
        <p:spPr>
          <a:xfrm>
            <a:off x="8254879" y="1176810"/>
            <a:ext cx="3367228" cy="2407453"/>
          </a:xfrm>
          <a:prstGeom prst="rect">
            <a:avLst/>
          </a:prstGeom>
          <a:ln>
            <a:noFill/>
          </a:ln>
          <a:effectLst>
            <a:outerShdw blurRad="190500" algn="tl" rotWithShape="0">
              <a:srgbClr val="000000">
                <a:alpha val="70000"/>
              </a:srgbClr>
            </a:outerShdw>
          </a:effectLst>
        </p:spPr>
      </p:pic>
      <p:cxnSp>
        <p:nvCxnSpPr>
          <p:cNvPr id="13" name="直接连接符 12"/>
          <p:cNvCxnSpPr/>
          <p:nvPr/>
        </p:nvCxnSpPr>
        <p:spPr>
          <a:xfrm>
            <a:off x="1385740" y="812227"/>
            <a:ext cx="1080626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8870058"/>
      </p:ext>
    </p:extLst>
  </p:cSld>
  <p:clrMapOvr>
    <a:masterClrMapping/>
  </p:clrMapOvr>
  <p:transition spd="slow" advClick="0" advTm="0">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p:cNvSpPr txBox="1"/>
          <p:nvPr/>
        </p:nvSpPr>
        <p:spPr>
          <a:xfrm>
            <a:off x="1338165" y="312854"/>
            <a:ext cx="1415772" cy="461665"/>
          </a:xfrm>
          <a:prstGeom prst="rect">
            <a:avLst/>
          </a:prstGeom>
          <a:noFill/>
        </p:spPr>
        <p:txBody>
          <a:bodyPr wrap="none" rtlCol="0">
            <a:spAutoFit/>
          </a:bodyPr>
          <a:lstStyle/>
          <a:p>
            <a:r>
              <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rPr>
              <a:t>项目展示</a:t>
            </a: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213" y="157093"/>
            <a:ext cx="2281287" cy="617426"/>
          </a:xfrm>
          <a:prstGeom prst="rect">
            <a:avLst/>
          </a:prstGeom>
        </p:spPr>
      </p:pic>
      <p:sp>
        <p:nvSpPr>
          <p:cNvPr id="13" name="Rectangle 35"/>
          <p:cNvSpPr>
            <a:spLocks noChangeArrowheads="1"/>
          </p:cNvSpPr>
          <p:nvPr/>
        </p:nvSpPr>
        <p:spPr bwMode="auto">
          <a:xfrm>
            <a:off x="9027900" y="1741521"/>
            <a:ext cx="300082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a:solidFill>
                  <a:srgbClr val="5F5F5F"/>
                </a:solidFill>
                <a:latin typeface="Arial" panose="020B0604020202020204" pitchFamily="34" charset="0"/>
                <a:ea typeface="黑体" panose="02010609060101010101" pitchFamily="49" charset="-122"/>
              </a:defRPr>
            </a:lvl1pPr>
            <a:lvl2pPr marL="742950" indent="-285750" eaLnBrk="0" hangingPunct="0">
              <a:defRPr sz="1200">
                <a:solidFill>
                  <a:srgbClr val="5F5F5F"/>
                </a:solidFill>
                <a:latin typeface="Arial" panose="020B0604020202020204" pitchFamily="34" charset="0"/>
                <a:ea typeface="黑体" panose="02010609060101010101" pitchFamily="49" charset="-122"/>
              </a:defRPr>
            </a:lvl2pPr>
            <a:lvl3pPr marL="1143000" indent="-228600" eaLnBrk="0" hangingPunct="0">
              <a:defRPr sz="1200">
                <a:solidFill>
                  <a:srgbClr val="5F5F5F"/>
                </a:solidFill>
                <a:latin typeface="Arial" panose="020B0604020202020204" pitchFamily="34" charset="0"/>
                <a:ea typeface="黑体" panose="02010609060101010101" pitchFamily="49" charset="-122"/>
              </a:defRPr>
            </a:lvl3pPr>
            <a:lvl4pPr marL="1600200" indent="-228600" eaLnBrk="0" hangingPunct="0">
              <a:defRPr sz="1200">
                <a:solidFill>
                  <a:srgbClr val="5F5F5F"/>
                </a:solidFill>
                <a:latin typeface="Arial" panose="020B0604020202020204" pitchFamily="34" charset="0"/>
                <a:ea typeface="黑体" panose="02010609060101010101" pitchFamily="49" charset="-122"/>
              </a:defRPr>
            </a:lvl4pPr>
            <a:lvl5pPr marL="2057400" indent="-228600" eaLnBrk="0" hangingPunct="0">
              <a:defRPr sz="1200">
                <a:solidFill>
                  <a:srgbClr val="5F5F5F"/>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9pPr>
          </a:lstStyle>
          <a:p>
            <a:pPr algn="ctr" eaLnBrk="1" hangingPunct="1"/>
            <a:r>
              <a:rPr lang="zh-CN" altLang="en-US" sz="18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马来西亚</a:t>
            </a:r>
            <a:r>
              <a:rPr lang="en-US" altLang="zh-CN" sz="18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8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传奇高尔夫球场”</a:t>
            </a:r>
          </a:p>
          <a:p>
            <a:pPr algn="ctr" eaLnBrk="1" hangingPunct="1"/>
            <a:endParaRPr lang="zh-CN" altLang="en-US" sz="1800" b="1" dirty="0">
              <a:solidFill>
                <a:srgbClr val="FFFFFF"/>
              </a:solidFill>
              <a:latin typeface="微软雅黑" panose="020B0503020204020204" pitchFamily="34" charset="-122"/>
              <a:ea typeface="微软雅黑" panose="020B0503020204020204" pitchFamily="34" charset="-122"/>
            </a:endParaRPr>
          </a:p>
        </p:txBody>
      </p:sp>
      <p:sp>
        <p:nvSpPr>
          <p:cNvPr id="15" name="矩形 14"/>
          <p:cNvSpPr>
            <a:spLocks noChangeArrowheads="1"/>
          </p:cNvSpPr>
          <p:nvPr/>
        </p:nvSpPr>
        <p:spPr bwMode="auto">
          <a:xfrm>
            <a:off x="8997354" y="2298888"/>
            <a:ext cx="2976110" cy="361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361950">
              <a:lnSpc>
                <a:spcPts val="2500"/>
              </a:lnSpc>
            </a:pPr>
            <a:r>
              <a:rPr lang="zh-CN" altLang="en-US" sz="1500" dirty="0">
                <a:latin typeface="微软雅黑" pitchFamily="34" charset="-122"/>
                <a:ea typeface="微软雅黑" pitchFamily="34" charset="-122"/>
              </a:rPr>
              <a:t>马来西亚“传奇高尔夫球场”总面积</a:t>
            </a:r>
            <a:r>
              <a:rPr lang="en-US" sz="1500" dirty="0">
                <a:latin typeface="微软雅黑" pitchFamily="34" charset="-122"/>
                <a:ea typeface="微软雅黑" pitchFamily="34" charset="-122"/>
              </a:rPr>
              <a:t>1423479.18m</a:t>
            </a:r>
            <a:r>
              <a:rPr lang="en-US" sz="1500" baseline="30000" dirty="0">
                <a:latin typeface="微软雅黑" pitchFamily="34" charset="-122"/>
                <a:ea typeface="微软雅黑" pitchFamily="34" charset="-122"/>
              </a:rPr>
              <a:t>2</a:t>
            </a:r>
            <a:r>
              <a:rPr lang="zh-CN" altLang="en-US" sz="1500" dirty="0">
                <a:latin typeface="微软雅黑" pitchFamily="34" charset="-122"/>
                <a:ea typeface="微软雅黑" pitchFamily="34" charset="-122"/>
              </a:rPr>
              <a:t>，其中，国际场：</a:t>
            </a:r>
            <a:r>
              <a:rPr lang="en-US" sz="1500" dirty="0">
                <a:latin typeface="微软雅黑" pitchFamily="34" charset="-122"/>
                <a:ea typeface="微软雅黑" pitchFamily="34" charset="-122"/>
              </a:rPr>
              <a:t>725426.08m</a:t>
            </a:r>
            <a:r>
              <a:rPr lang="en-US" sz="1500" baseline="30000" dirty="0">
                <a:latin typeface="微软雅黑" pitchFamily="34" charset="-122"/>
                <a:ea typeface="微软雅黑" pitchFamily="34" charset="-122"/>
              </a:rPr>
              <a:t>2</a:t>
            </a:r>
            <a:r>
              <a:rPr lang="zh-CN" altLang="en-US" sz="1500" dirty="0">
                <a:latin typeface="微软雅黑" pitchFamily="34" charset="-122"/>
                <a:ea typeface="微软雅黑" pitchFamily="34" charset="-122"/>
              </a:rPr>
              <a:t>，经典场：</a:t>
            </a:r>
            <a:r>
              <a:rPr lang="en-US" sz="1500" dirty="0">
                <a:latin typeface="微软雅黑" pitchFamily="34" charset="-122"/>
                <a:ea typeface="微软雅黑" pitchFamily="34" charset="-122"/>
              </a:rPr>
              <a:t>698053.10m</a:t>
            </a:r>
            <a:r>
              <a:rPr lang="en-US" sz="1500" baseline="30000" dirty="0">
                <a:latin typeface="微软雅黑" pitchFamily="34" charset="-122"/>
                <a:ea typeface="微软雅黑" pitchFamily="34" charset="-122"/>
              </a:rPr>
              <a:t>2</a:t>
            </a:r>
            <a:r>
              <a:rPr lang="zh-CN" altLang="en-US" sz="1500" dirty="0">
                <a:latin typeface="微软雅黑" pitchFamily="34" charset="-122"/>
                <a:ea typeface="微软雅黑" pitchFamily="34" charset="-122"/>
              </a:rPr>
              <a:t>。</a:t>
            </a:r>
          </a:p>
          <a:p>
            <a:pPr indent="361950">
              <a:lnSpc>
                <a:spcPts val="2500"/>
              </a:lnSpc>
            </a:pPr>
            <a:r>
              <a:rPr lang="zh-CN" altLang="en-US" sz="1500" dirty="0">
                <a:latin typeface="微软雅黑" pitchFamily="34" charset="-122"/>
                <a:ea typeface="微软雅黑" pitchFamily="34" charset="-122"/>
              </a:rPr>
              <a:t>世纪高尔夫球手、高尔夫球场设计大师杰克</a:t>
            </a:r>
            <a:r>
              <a:rPr lang="en-US" altLang="zh-CN" sz="1500" dirty="0">
                <a:latin typeface="微软雅黑" pitchFamily="34" charset="-122"/>
                <a:ea typeface="微软雅黑" pitchFamily="34" charset="-122"/>
              </a:rPr>
              <a:t>·</a:t>
            </a:r>
            <a:r>
              <a:rPr lang="zh-CN" altLang="en-US" sz="1500" dirty="0">
                <a:latin typeface="微软雅黑" pitchFamily="34" charset="-122"/>
                <a:ea typeface="微软雅黑" pitchFamily="34" charset="-122"/>
              </a:rPr>
              <a:t>尼克劳斯与其子尼克劳斯二世设计及命名，是马来西亚柔佛州为数不多的国际标准球场之一，拥有最长的滨河景观面，形成风景独特的球场风貌，成为当地地标式建筑。</a:t>
            </a:r>
          </a:p>
        </p:txBody>
      </p:sp>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66" t="20795"/>
          <a:stretch>
            <a:fillRect/>
          </a:stretch>
        </p:blipFill>
        <p:spPr>
          <a:xfrm>
            <a:off x="310545" y="1618719"/>
            <a:ext cx="8324491" cy="4835996"/>
          </a:xfrm>
          <a:prstGeom prst="rect">
            <a:avLst/>
          </a:prstGeom>
          <a:ln>
            <a:noFill/>
          </a:ln>
          <a:effectLst>
            <a:outerShdw blurRad="190500" algn="tl" rotWithShape="0">
              <a:srgbClr val="000000">
                <a:alpha val="70000"/>
              </a:srgbClr>
            </a:outerShdw>
          </a:effectLst>
        </p:spPr>
      </p:pic>
      <p:sp>
        <p:nvSpPr>
          <p:cNvPr id="18" name="圆角矩形 17"/>
          <p:cNvSpPr>
            <a:spLocks noChangeAspect="1"/>
          </p:cNvSpPr>
          <p:nvPr/>
        </p:nvSpPr>
        <p:spPr>
          <a:xfrm>
            <a:off x="8869522" y="1608230"/>
            <a:ext cx="3131389" cy="432000"/>
          </a:xfrm>
          <a:prstGeom prst="roundRect">
            <a:avLst>
              <a:gd name="adj" fmla="val 24658"/>
            </a:avLst>
          </a:prstGeom>
          <a:solidFill>
            <a:srgbClr val="025AA2"/>
          </a:solidFill>
          <a:ln w="25400" cap="flat" cmpd="sng" algn="ctr">
            <a:noFill/>
            <a:prstDash val="solid"/>
            <a:miter lim="800000"/>
          </a:ln>
          <a:effectLst>
            <a:outerShdw blurRad="101600" dist="63500" dir="2700000" algn="tl" rotWithShape="0">
              <a:prstClr val="black">
                <a:alpha val="3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endParaRPr>
          </a:p>
        </p:txBody>
      </p:sp>
      <p:sp>
        <p:nvSpPr>
          <p:cNvPr id="19" name="Rectangle 35"/>
          <p:cNvSpPr>
            <a:spLocks noChangeArrowheads="1"/>
          </p:cNvSpPr>
          <p:nvPr/>
        </p:nvSpPr>
        <p:spPr bwMode="auto">
          <a:xfrm>
            <a:off x="9029468" y="1677104"/>
            <a:ext cx="300082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a:solidFill>
                  <a:srgbClr val="5F5F5F"/>
                </a:solidFill>
                <a:latin typeface="Arial" panose="020B0604020202020204" pitchFamily="34" charset="0"/>
                <a:ea typeface="黑体" panose="02010609060101010101" pitchFamily="49" charset="-122"/>
              </a:defRPr>
            </a:lvl1pPr>
            <a:lvl2pPr marL="742950" indent="-285750" eaLnBrk="0" hangingPunct="0">
              <a:defRPr sz="1200">
                <a:solidFill>
                  <a:srgbClr val="5F5F5F"/>
                </a:solidFill>
                <a:latin typeface="Arial" panose="020B0604020202020204" pitchFamily="34" charset="0"/>
                <a:ea typeface="黑体" panose="02010609060101010101" pitchFamily="49" charset="-122"/>
              </a:defRPr>
            </a:lvl2pPr>
            <a:lvl3pPr marL="1143000" indent="-228600" eaLnBrk="0" hangingPunct="0">
              <a:defRPr sz="1200">
                <a:solidFill>
                  <a:srgbClr val="5F5F5F"/>
                </a:solidFill>
                <a:latin typeface="Arial" panose="020B0604020202020204" pitchFamily="34" charset="0"/>
                <a:ea typeface="黑体" panose="02010609060101010101" pitchFamily="49" charset="-122"/>
              </a:defRPr>
            </a:lvl3pPr>
            <a:lvl4pPr marL="1600200" indent="-228600" eaLnBrk="0" hangingPunct="0">
              <a:defRPr sz="1200">
                <a:solidFill>
                  <a:srgbClr val="5F5F5F"/>
                </a:solidFill>
                <a:latin typeface="Arial" panose="020B0604020202020204" pitchFamily="34" charset="0"/>
                <a:ea typeface="黑体" panose="02010609060101010101" pitchFamily="49" charset="-122"/>
              </a:defRPr>
            </a:lvl4pPr>
            <a:lvl5pPr marL="2057400" indent="-228600" eaLnBrk="0" hangingPunct="0">
              <a:defRPr sz="1200">
                <a:solidFill>
                  <a:srgbClr val="5F5F5F"/>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9pPr>
          </a:lstStyle>
          <a:p>
            <a:pPr algn="ctr" eaLnBrk="1" hangingPunct="1"/>
            <a:r>
              <a:rPr lang="zh-CN" altLang="en-US" sz="18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马来西亚</a:t>
            </a:r>
            <a:r>
              <a:rPr lang="en-US" altLang="zh-CN" sz="18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8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传奇高尔夫球场”</a:t>
            </a:r>
          </a:p>
          <a:p>
            <a:pPr algn="ctr" eaLnBrk="1" hangingPunct="1"/>
            <a:endParaRPr lang="zh-CN" altLang="en-US" sz="1800" b="1" dirty="0">
              <a:solidFill>
                <a:srgbClr val="FFFFFF"/>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1385740" y="812227"/>
            <a:ext cx="1080626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8863494"/>
      </p:ext>
    </p:extLst>
  </p:cSld>
  <p:clrMapOvr>
    <a:masterClrMapping/>
  </p:clrMapOvr>
  <p:transition spd="slow" advClick="0" advTm="0">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p:cNvSpPr txBox="1"/>
          <p:nvPr/>
        </p:nvSpPr>
        <p:spPr>
          <a:xfrm>
            <a:off x="1309887" y="312854"/>
            <a:ext cx="1415772" cy="461665"/>
          </a:xfrm>
          <a:prstGeom prst="rect">
            <a:avLst/>
          </a:prstGeom>
          <a:noFill/>
        </p:spPr>
        <p:txBody>
          <a:bodyPr wrap="none" rtlCol="0">
            <a:spAutoFit/>
          </a:bodyPr>
          <a:lstStyle/>
          <a:p>
            <a:r>
              <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rPr>
              <a:t>项目展示</a:t>
            </a: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213" y="157093"/>
            <a:ext cx="2281287" cy="617426"/>
          </a:xfrm>
          <a:prstGeom prst="rect">
            <a:avLst/>
          </a:prstGeom>
        </p:spPr>
      </p:pic>
      <p:sp>
        <p:nvSpPr>
          <p:cNvPr id="10" name="圆角矩形 9"/>
          <p:cNvSpPr>
            <a:spLocks noChangeAspect="1"/>
          </p:cNvSpPr>
          <p:nvPr/>
        </p:nvSpPr>
        <p:spPr>
          <a:xfrm>
            <a:off x="854008" y="1157544"/>
            <a:ext cx="10345035" cy="432000"/>
          </a:xfrm>
          <a:prstGeom prst="roundRect">
            <a:avLst>
              <a:gd name="adj" fmla="val 24658"/>
            </a:avLst>
          </a:prstGeom>
          <a:solidFill>
            <a:srgbClr val="025AA2"/>
          </a:solidFill>
          <a:ln w="25400" cap="flat" cmpd="sng" algn="ctr">
            <a:noFill/>
            <a:prstDash val="solid"/>
            <a:miter lim="800000"/>
          </a:ln>
          <a:effectLst>
            <a:outerShdw blurRad="101600" dist="63500" dir="2700000" algn="tl" rotWithShape="0">
              <a:prstClr val="black">
                <a:alpha val="3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endParaRPr>
          </a:p>
        </p:txBody>
      </p:sp>
      <p:sp>
        <p:nvSpPr>
          <p:cNvPr id="11" name="Rectangle 35"/>
          <p:cNvSpPr>
            <a:spLocks noChangeArrowheads="1"/>
          </p:cNvSpPr>
          <p:nvPr/>
        </p:nvSpPr>
        <p:spPr bwMode="auto">
          <a:xfrm>
            <a:off x="4289376" y="1240981"/>
            <a:ext cx="40910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200">
                <a:solidFill>
                  <a:srgbClr val="5F5F5F"/>
                </a:solidFill>
                <a:latin typeface="Arial" panose="020B0604020202020204" pitchFamily="34" charset="0"/>
                <a:ea typeface="黑体" panose="02010609060101010101" pitchFamily="49" charset="-122"/>
              </a:defRPr>
            </a:lvl1pPr>
            <a:lvl2pPr marL="742950" indent="-285750" eaLnBrk="0" hangingPunct="0">
              <a:defRPr sz="1200">
                <a:solidFill>
                  <a:srgbClr val="5F5F5F"/>
                </a:solidFill>
                <a:latin typeface="Arial" panose="020B0604020202020204" pitchFamily="34" charset="0"/>
                <a:ea typeface="黑体" panose="02010609060101010101" pitchFamily="49" charset="-122"/>
              </a:defRPr>
            </a:lvl2pPr>
            <a:lvl3pPr marL="1143000" indent="-228600" eaLnBrk="0" hangingPunct="0">
              <a:defRPr sz="1200">
                <a:solidFill>
                  <a:srgbClr val="5F5F5F"/>
                </a:solidFill>
                <a:latin typeface="Arial" panose="020B0604020202020204" pitchFamily="34" charset="0"/>
                <a:ea typeface="黑体" panose="02010609060101010101" pitchFamily="49" charset="-122"/>
              </a:defRPr>
            </a:lvl3pPr>
            <a:lvl4pPr marL="1600200" indent="-228600" eaLnBrk="0" hangingPunct="0">
              <a:defRPr sz="1200">
                <a:solidFill>
                  <a:srgbClr val="5F5F5F"/>
                </a:solidFill>
                <a:latin typeface="Arial" panose="020B0604020202020204" pitchFamily="34" charset="0"/>
                <a:ea typeface="黑体" panose="02010609060101010101" pitchFamily="49" charset="-122"/>
              </a:defRPr>
            </a:lvl4pPr>
            <a:lvl5pPr marL="2057400" indent="-228600" eaLnBrk="0" hangingPunct="0">
              <a:defRPr sz="1200">
                <a:solidFill>
                  <a:srgbClr val="5F5F5F"/>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9pPr>
          </a:lstStyle>
          <a:p>
            <a:pPr lvl="0" algn="ctr" eaLnBrk="1" hangingPunct="1"/>
            <a:r>
              <a:rPr lang="zh-CN" altLang="en-US" sz="1800" b="1" dirty="0">
                <a:solidFill>
                  <a:srgbClr val="FFFFFF"/>
                </a:solidFill>
                <a:latin typeface="微软雅黑" panose="020B0503020204020204" pitchFamily="34" charset="-122"/>
                <a:ea typeface="微软雅黑" panose="020B0503020204020204" pitchFamily="34" charset="-122"/>
                <a:sym typeface="+mn-lt"/>
              </a:rPr>
              <a:t>清远佛冈</a:t>
            </a:r>
            <a:r>
              <a:rPr lang="zh-CN" altLang="en-US" sz="18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鹤鸣洲</a:t>
            </a:r>
            <a:r>
              <a:rPr lang="en-US" altLang="zh-CN" sz="18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8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新中式风格</a:t>
            </a:r>
            <a:endParaRPr lang="zh-CN" altLang="en-US" sz="1800" b="1" dirty="0">
              <a:solidFill>
                <a:srgbClr val="FFFFFF"/>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rcRect l="2500"/>
          <a:stretch>
            <a:fillRect/>
          </a:stretch>
        </p:blipFill>
        <p:spPr>
          <a:xfrm>
            <a:off x="823841" y="1671974"/>
            <a:ext cx="6961906" cy="4760277"/>
          </a:xfrm>
          <a:prstGeom prst="rect">
            <a:avLst/>
          </a:prstGeom>
          <a:ln>
            <a:noFill/>
          </a:ln>
          <a:effectLst>
            <a:softEdge rad="112500"/>
          </a:effectLst>
        </p:spPr>
      </p:pic>
      <p:pic>
        <p:nvPicPr>
          <p:cNvPr id="17" name="图片 16"/>
          <p:cNvPicPr>
            <a:picLocks noChangeAspect="1"/>
          </p:cNvPicPr>
          <p:nvPr/>
        </p:nvPicPr>
        <p:blipFill rotWithShape="1">
          <a:blip r:embed="rId5" cstate="print">
            <a:extLst>
              <a:ext uri="{28A0092B-C50C-407E-A947-70E740481C1C}">
                <a14:useLocalDpi xmlns:a14="http://schemas.microsoft.com/office/drawing/2010/main" val="0"/>
              </a:ext>
            </a:extLst>
          </a:blip>
          <a:srcRect l="10634" t="1963"/>
          <a:stretch>
            <a:fillRect/>
          </a:stretch>
        </p:blipFill>
        <p:spPr>
          <a:xfrm>
            <a:off x="8009709" y="1700821"/>
            <a:ext cx="3272176" cy="2335667"/>
          </a:xfrm>
          <a:prstGeom prst="rect">
            <a:avLst/>
          </a:prstGeom>
          <a:ln>
            <a:noFill/>
          </a:ln>
          <a:effectLst>
            <a:softEdge rad="112500"/>
          </a:effectLst>
        </p:spPr>
      </p:pic>
      <p:pic>
        <p:nvPicPr>
          <p:cNvPr id="20" name="图片 19"/>
          <p:cNvPicPr>
            <a:picLocks noChangeAspect="1"/>
          </p:cNvPicPr>
          <p:nvPr/>
        </p:nvPicPr>
        <p:blipFill rotWithShape="1">
          <a:blip r:embed="rId6" cstate="print">
            <a:extLst>
              <a:ext uri="{28A0092B-C50C-407E-A947-70E740481C1C}">
                <a14:useLocalDpi xmlns:a14="http://schemas.microsoft.com/office/drawing/2010/main" val="0"/>
              </a:ext>
            </a:extLst>
          </a:blip>
          <a:srcRect l="6694" t="3188"/>
          <a:stretch>
            <a:fillRect/>
          </a:stretch>
        </p:blipFill>
        <p:spPr>
          <a:xfrm>
            <a:off x="8009706" y="4176211"/>
            <a:ext cx="3275421" cy="2270175"/>
          </a:xfrm>
          <a:prstGeom prst="rect">
            <a:avLst/>
          </a:prstGeom>
          <a:ln>
            <a:noFill/>
          </a:ln>
          <a:effectLst>
            <a:softEdge rad="112500"/>
          </a:effectLst>
        </p:spPr>
      </p:pic>
      <p:cxnSp>
        <p:nvCxnSpPr>
          <p:cNvPr id="13" name="直接连接符 12"/>
          <p:cNvCxnSpPr/>
          <p:nvPr/>
        </p:nvCxnSpPr>
        <p:spPr>
          <a:xfrm>
            <a:off x="1385740" y="812227"/>
            <a:ext cx="1080626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5279009"/>
      </p:ext>
    </p:extLst>
  </p:cSld>
  <p:clrMapOvr>
    <a:masterClrMapping/>
  </p:clrMapOvr>
  <p:transition spd="slow" advClick="0" advTm="0">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p:cNvSpPr txBox="1"/>
          <p:nvPr/>
        </p:nvSpPr>
        <p:spPr>
          <a:xfrm>
            <a:off x="1319312" y="312854"/>
            <a:ext cx="1415772" cy="461665"/>
          </a:xfrm>
          <a:prstGeom prst="rect">
            <a:avLst/>
          </a:prstGeom>
          <a:noFill/>
        </p:spPr>
        <p:txBody>
          <a:bodyPr wrap="none" rtlCol="0">
            <a:spAutoFit/>
          </a:bodyPr>
          <a:lstStyle/>
          <a:p>
            <a:r>
              <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rPr>
              <a:t>项目展示</a:t>
            </a: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213" y="157093"/>
            <a:ext cx="2281287" cy="617426"/>
          </a:xfrm>
          <a:prstGeom prst="rect">
            <a:avLst/>
          </a:prstGeom>
        </p:spPr>
      </p:pic>
      <p:sp>
        <p:nvSpPr>
          <p:cNvPr id="13" name="圆角矩形 12"/>
          <p:cNvSpPr>
            <a:spLocks noChangeAspect="1"/>
          </p:cNvSpPr>
          <p:nvPr/>
        </p:nvSpPr>
        <p:spPr>
          <a:xfrm>
            <a:off x="6206844" y="1385554"/>
            <a:ext cx="785005" cy="1940943"/>
          </a:xfrm>
          <a:prstGeom prst="roundRect">
            <a:avLst>
              <a:gd name="adj" fmla="val 24658"/>
            </a:avLst>
          </a:prstGeom>
          <a:solidFill>
            <a:srgbClr val="025AA2"/>
          </a:solidFill>
          <a:ln w="25400" cap="flat" cmpd="sng" algn="ctr">
            <a:noFill/>
            <a:prstDash val="solid"/>
            <a:miter lim="800000"/>
          </a:ln>
          <a:effectLst>
            <a:outerShdw blurRad="101600" dist="63500" dir="2700000" algn="tl" rotWithShape="0">
              <a:prstClr val="black">
                <a:alpha val="3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endParaRPr>
          </a:p>
        </p:txBody>
      </p:sp>
      <p:sp>
        <p:nvSpPr>
          <p:cNvPr id="15" name="Rectangle 35"/>
          <p:cNvSpPr>
            <a:spLocks noChangeArrowheads="1"/>
          </p:cNvSpPr>
          <p:nvPr/>
        </p:nvSpPr>
        <p:spPr bwMode="auto">
          <a:xfrm>
            <a:off x="6470280" y="1549455"/>
            <a:ext cx="331787"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200">
                <a:solidFill>
                  <a:srgbClr val="5F5F5F"/>
                </a:solidFill>
                <a:latin typeface="Arial" panose="020B0604020202020204" pitchFamily="34" charset="0"/>
                <a:ea typeface="黑体" panose="02010609060101010101" pitchFamily="49" charset="-122"/>
              </a:defRPr>
            </a:lvl1pPr>
            <a:lvl2pPr marL="742950" indent="-285750" eaLnBrk="0" hangingPunct="0">
              <a:defRPr sz="1200">
                <a:solidFill>
                  <a:srgbClr val="5F5F5F"/>
                </a:solidFill>
                <a:latin typeface="Arial" panose="020B0604020202020204" pitchFamily="34" charset="0"/>
                <a:ea typeface="黑体" panose="02010609060101010101" pitchFamily="49" charset="-122"/>
              </a:defRPr>
            </a:lvl2pPr>
            <a:lvl3pPr marL="1143000" indent="-228600" eaLnBrk="0" hangingPunct="0">
              <a:defRPr sz="1200">
                <a:solidFill>
                  <a:srgbClr val="5F5F5F"/>
                </a:solidFill>
                <a:latin typeface="Arial" panose="020B0604020202020204" pitchFamily="34" charset="0"/>
                <a:ea typeface="黑体" panose="02010609060101010101" pitchFamily="49" charset="-122"/>
              </a:defRPr>
            </a:lvl3pPr>
            <a:lvl4pPr marL="1600200" indent="-228600" eaLnBrk="0" hangingPunct="0">
              <a:defRPr sz="1200">
                <a:solidFill>
                  <a:srgbClr val="5F5F5F"/>
                </a:solidFill>
                <a:latin typeface="Arial" panose="020B0604020202020204" pitchFamily="34" charset="0"/>
                <a:ea typeface="黑体" panose="02010609060101010101" pitchFamily="49" charset="-122"/>
              </a:defRPr>
            </a:lvl4pPr>
            <a:lvl5pPr marL="2057400" indent="-228600" eaLnBrk="0" hangingPunct="0">
              <a:defRPr sz="1200">
                <a:solidFill>
                  <a:srgbClr val="5F5F5F"/>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9pPr>
          </a:lstStyle>
          <a:p>
            <a:pPr>
              <a:defRPr/>
            </a:pPr>
            <a:r>
              <a:rPr lang="zh-CN" altLang="en-US" sz="1800" b="1" dirty="0">
                <a:solidFill>
                  <a:schemeClr val="bg1"/>
                </a:solidFill>
                <a:latin typeface="微软雅黑" panose="020B0503020204020204" pitchFamily="34" charset="-122"/>
                <a:ea typeface="微软雅黑" panose="020B0503020204020204" pitchFamily="34" charset="-122"/>
                <a:cs typeface="+mn-ea"/>
                <a:sym typeface="+mn-lt"/>
              </a:rPr>
              <a:t>水池景观展示</a:t>
            </a:r>
            <a:endParaRPr lang="zh-CN" altLang="en-US" sz="1800" b="1" dirty="0">
              <a:solidFill>
                <a:srgbClr val="FFFFFF"/>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075" y="1750055"/>
            <a:ext cx="2118753" cy="1589065"/>
          </a:xfrm>
          <a:prstGeom prst="rect">
            <a:avLst/>
          </a:prstGeom>
          <a:ln>
            <a:noFill/>
          </a:ln>
          <a:effectLst>
            <a:softEdge rad="112500"/>
          </a:effectLst>
        </p:spPr>
      </p:pic>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656" y="5052875"/>
            <a:ext cx="2818129" cy="1585197"/>
          </a:xfrm>
          <a:prstGeom prst="rect">
            <a:avLst/>
          </a:prstGeom>
          <a:ln>
            <a:noFill/>
          </a:ln>
          <a:effectLst>
            <a:softEdge rad="112500"/>
          </a:effectLst>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15728" r="8207"/>
          <a:stretch>
            <a:fillRect/>
          </a:stretch>
        </p:blipFill>
        <p:spPr>
          <a:xfrm>
            <a:off x="754753" y="3432255"/>
            <a:ext cx="2107049" cy="1556210"/>
          </a:xfrm>
          <a:prstGeom prst="rect">
            <a:avLst/>
          </a:prstGeom>
          <a:ln>
            <a:noFill/>
          </a:ln>
          <a:effectLst>
            <a:softEdge rad="112500"/>
          </a:effectLst>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t="26754" b="4113"/>
          <a:stretch>
            <a:fillRect/>
          </a:stretch>
        </p:blipFill>
        <p:spPr>
          <a:xfrm>
            <a:off x="3034190" y="1767393"/>
            <a:ext cx="2298576" cy="1589066"/>
          </a:xfrm>
          <a:prstGeom prst="rect">
            <a:avLst/>
          </a:prstGeom>
          <a:ln>
            <a:noFill/>
          </a:ln>
          <a:effectLst>
            <a:softEdge rad="112500"/>
          </a:effectLst>
        </p:spPr>
      </p:pic>
      <p:pic>
        <p:nvPicPr>
          <p:cNvPr id="23" name="图片 22"/>
          <p:cNvPicPr>
            <a:picLocks noChangeAspect="1"/>
          </p:cNvPicPr>
          <p:nvPr/>
        </p:nvPicPr>
        <p:blipFill rotWithShape="1">
          <a:blip r:embed="rId8" cstate="print">
            <a:extLst>
              <a:ext uri="{28A0092B-C50C-407E-A947-70E740481C1C}">
                <a14:useLocalDpi xmlns:a14="http://schemas.microsoft.com/office/drawing/2010/main" val="0"/>
              </a:ext>
            </a:extLst>
          </a:blip>
          <a:srcRect l="4457" t="2383" r="14179"/>
          <a:stretch>
            <a:fillRect/>
          </a:stretch>
        </p:blipFill>
        <p:spPr>
          <a:xfrm>
            <a:off x="3025564" y="3453410"/>
            <a:ext cx="2298575" cy="1551204"/>
          </a:xfrm>
          <a:prstGeom prst="rect">
            <a:avLst/>
          </a:prstGeom>
          <a:ln>
            <a:noFill/>
          </a:ln>
          <a:effectLst>
            <a:softEdge rad="112500"/>
          </a:effectLst>
        </p:spPr>
      </p:pic>
      <p:pic>
        <p:nvPicPr>
          <p:cNvPr id="24" name="图片 23"/>
          <p:cNvPicPr>
            <a:picLocks noChangeAspect="1"/>
          </p:cNvPicPr>
          <p:nvPr/>
        </p:nvPicPr>
        <p:blipFill rotWithShape="1">
          <a:blip r:embed="rId9" cstate="print">
            <a:extLst>
              <a:ext uri="{28A0092B-C50C-407E-A947-70E740481C1C}">
                <a14:useLocalDpi xmlns:a14="http://schemas.microsoft.com/office/drawing/2010/main" val="0"/>
              </a:ext>
            </a:extLst>
          </a:blip>
          <a:srcRect l="-1" r="21504"/>
          <a:stretch>
            <a:fillRect/>
          </a:stretch>
        </p:blipFill>
        <p:spPr>
          <a:xfrm>
            <a:off x="3626677" y="5063018"/>
            <a:ext cx="1683689" cy="1608704"/>
          </a:xfrm>
          <a:prstGeom prst="rect">
            <a:avLst/>
          </a:prstGeom>
          <a:ln>
            <a:noFill/>
          </a:ln>
          <a:effectLst>
            <a:softEdge rad="112500"/>
          </a:effectLst>
        </p:spPr>
      </p:pic>
      <p:pic>
        <p:nvPicPr>
          <p:cNvPr id="25" name="图片 24"/>
          <p:cNvPicPr>
            <a:picLocks noChangeAspect="1"/>
          </p:cNvPicPr>
          <p:nvPr/>
        </p:nvPicPr>
        <p:blipFill rotWithShape="1">
          <a:blip r:embed="rId10" cstate="print">
            <a:extLst>
              <a:ext uri="{28A0092B-C50C-407E-A947-70E740481C1C}">
                <a14:useLocalDpi xmlns:a14="http://schemas.microsoft.com/office/drawing/2010/main" val="0"/>
              </a:ext>
            </a:extLst>
          </a:blip>
          <a:srcRect t="9251" r="3428" b="20341"/>
          <a:stretch>
            <a:fillRect/>
          </a:stretch>
        </p:blipFill>
        <p:spPr>
          <a:xfrm>
            <a:off x="6001948" y="3709063"/>
            <a:ext cx="2641301" cy="1413348"/>
          </a:xfrm>
          <a:prstGeom prst="rect">
            <a:avLst/>
          </a:prstGeom>
          <a:ln>
            <a:noFill/>
          </a:ln>
          <a:effectLst>
            <a:softEdge rad="112500"/>
          </a:effectLst>
        </p:spPr>
      </p:pic>
      <p:pic>
        <p:nvPicPr>
          <p:cNvPr id="26" name="图片 25"/>
          <p:cNvPicPr>
            <a:picLocks noChangeAspect="1"/>
          </p:cNvPicPr>
          <p:nvPr/>
        </p:nvPicPr>
        <p:blipFill rotWithShape="1">
          <a:blip r:embed="rId11" cstate="print">
            <a:extLst>
              <a:ext uri="{28A0092B-C50C-407E-A947-70E740481C1C}">
                <a14:useLocalDpi xmlns:a14="http://schemas.microsoft.com/office/drawing/2010/main" val="0"/>
              </a:ext>
            </a:extLst>
          </a:blip>
          <a:srcRect t="33265"/>
          <a:stretch>
            <a:fillRect/>
          </a:stretch>
        </p:blipFill>
        <p:spPr>
          <a:xfrm>
            <a:off x="5949385" y="5280165"/>
            <a:ext cx="2669271" cy="1336728"/>
          </a:xfrm>
          <a:prstGeom prst="rect">
            <a:avLst/>
          </a:prstGeom>
          <a:ln>
            <a:noFill/>
          </a:ln>
          <a:effectLst>
            <a:softEdge rad="112500"/>
          </a:effectLst>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l="20486" t="2549" r="5011" b="3298"/>
          <a:stretch>
            <a:fillRect/>
          </a:stretch>
        </p:blipFill>
        <p:spPr>
          <a:xfrm>
            <a:off x="8795881" y="3815264"/>
            <a:ext cx="2956645" cy="2801625"/>
          </a:xfrm>
          <a:prstGeom prst="rect">
            <a:avLst/>
          </a:prstGeom>
          <a:ln>
            <a:noFill/>
          </a:ln>
          <a:effectLst>
            <a:softEdge rad="112500"/>
          </a:effectLst>
        </p:spPr>
      </p:pic>
      <p:pic>
        <p:nvPicPr>
          <p:cNvPr id="28" name="图片 27"/>
          <p:cNvPicPr>
            <a:picLocks noChangeAspect="1"/>
          </p:cNvPicPr>
          <p:nvPr/>
        </p:nvPicPr>
        <p:blipFill rotWithShape="1">
          <a:blip r:embed="rId13" cstate="print">
            <a:extLst>
              <a:ext uri="{28A0092B-C50C-407E-A947-70E740481C1C}">
                <a14:useLocalDpi xmlns:a14="http://schemas.microsoft.com/office/drawing/2010/main" val="0"/>
              </a:ext>
            </a:extLst>
          </a:blip>
          <a:srcRect t="25336"/>
          <a:stretch>
            <a:fillRect/>
          </a:stretch>
        </p:blipFill>
        <p:spPr>
          <a:xfrm>
            <a:off x="7484161" y="1244338"/>
            <a:ext cx="4280878" cy="2397215"/>
          </a:xfrm>
          <a:prstGeom prst="rect">
            <a:avLst/>
          </a:prstGeom>
          <a:ln>
            <a:noFill/>
          </a:ln>
          <a:effectLst>
            <a:softEdge rad="112500"/>
          </a:effectLst>
        </p:spPr>
      </p:pic>
      <p:sp>
        <p:nvSpPr>
          <p:cNvPr id="29" name="圆角矩形 28"/>
          <p:cNvSpPr>
            <a:spLocks noChangeAspect="1"/>
          </p:cNvSpPr>
          <p:nvPr/>
        </p:nvSpPr>
        <p:spPr>
          <a:xfrm>
            <a:off x="830169" y="1254958"/>
            <a:ext cx="4477123" cy="432000"/>
          </a:xfrm>
          <a:prstGeom prst="roundRect">
            <a:avLst>
              <a:gd name="adj" fmla="val 24658"/>
            </a:avLst>
          </a:prstGeom>
          <a:solidFill>
            <a:srgbClr val="025AA2"/>
          </a:solidFill>
          <a:ln w="25400" cap="flat" cmpd="sng" algn="ctr">
            <a:noFill/>
            <a:prstDash val="solid"/>
            <a:miter lim="800000"/>
          </a:ln>
          <a:effectLst>
            <a:outerShdw blurRad="101600" dist="63500" dir="2700000" algn="tl" rotWithShape="0">
              <a:prstClr val="black">
                <a:alpha val="3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endParaRPr>
          </a:p>
        </p:txBody>
      </p:sp>
      <p:sp>
        <p:nvSpPr>
          <p:cNvPr id="30" name="Rectangle 35"/>
          <p:cNvSpPr>
            <a:spLocks noChangeArrowheads="1"/>
          </p:cNvSpPr>
          <p:nvPr/>
        </p:nvSpPr>
        <p:spPr bwMode="auto">
          <a:xfrm>
            <a:off x="1808277" y="1311692"/>
            <a:ext cx="19011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200">
                <a:solidFill>
                  <a:srgbClr val="5F5F5F"/>
                </a:solidFill>
                <a:latin typeface="Arial" panose="020B0604020202020204" pitchFamily="34" charset="0"/>
                <a:ea typeface="黑体" panose="02010609060101010101" pitchFamily="49" charset="-122"/>
              </a:defRPr>
            </a:lvl1pPr>
            <a:lvl2pPr marL="742950" indent="-285750" eaLnBrk="0" hangingPunct="0">
              <a:defRPr sz="1200">
                <a:solidFill>
                  <a:srgbClr val="5F5F5F"/>
                </a:solidFill>
                <a:latin typeface="Arial" panose="020B0604020202020204" pitchFamily="34" charset="0"/>
                <a:ea typeface="黑体" panose="02010609060101010101" pitchFamily="49" charset="-122"/>
              </a:defRPr>
            </a:lvl2pPr>
            <a:lvl3pPr marL="1143000" indent="-228600" eaLnBrk="0" hangingPunct="0">
              <a:defRPr sz="1200">
                <a:solidFill>
                  <a:srgbClr val="5F5F5F"/>
                </a:solidFill>
                <a:latin typeface="Arial" panose="020B0604020202020204" pitchFamily="34" charset="0"/>
                <a:ea typeface="黑体" panose="02010609060101010101" pitchFamily="49" charset="-122"/>
              </a:defRPr>
            </a:lvl3pPr>
            <a:lvl4pPr marL="1600200" indent="-228600" eaLnBrk="0" hangingPunct="0">
              <a:defRPr sz="1200">
                <a:solidFill>
                  <a:srgbClr val="5F5F5F"/>
                </a:solidFill>
                <a:latin typeface="Arial" panose="020B0604020202020204" pitchFamily="34" charset="0"/>
                <a:ea typeface="黑体" panose="02010609060101010101" pitchFamily="49" charset="-122"/>
              </a:defRPr>
            </a:lvl4pPr>
            <a:lvl5pPr marL="2057400" indent="-228600" eaLnBrk="0" hangingPunct="0">
              <a:defRPr sz="1200">
                <a:solidFill>
                  <a:srgbClr val="5F5F5F"/>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9pPr>
          </a:lstStyle>
          <a:p>
            <a:pPr algn="ctr" eaLnBrk="1" hangingPunct="1"/>
            <a:r>
              <a:rPr lang="zh-CN" altLang="en-US" sz="1800" b="1" dirty="0">
                <a:solidFill>
                  <a:schemeClr val="bg1"/>
                </a:solidFill>
                <a:latin typeface="微软雅黑" panose="020B0503020204020204" pitchFamily="34" charset="-122"/>
                <a:ea typeface="微软雅黑" panose="020B0503020204020204" pitchFamily="34" charset="-122"/>
                <a:sym typeface="+mn-lt"/>
              </a:rPr>
              <a:t>绿化景观展示</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1385740" y="812227"/>
            <a:ext cx="1080626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8680599"/>
      </p:ext>
    </p:extLst>
  </p:cSld>
  <p:clrMapOvr>
    <a:masterClrMapping/>
  </p:clrMapOvr>
  <p:transition spd="slow" advClick="0" advTm="0">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p:cNvSpPr txBox="1"/>
          <p:nvPr/>
        </p:nvSpPr>
        <p:spPr>
          <a:xfrm>
            <a:off x="1300457" y="312854"/>
            <a:ext cx="1415772" cy="461665"/>
          </a:xfrm>
          <a:prstGeom prst="rect">
            <a:avLst/>
          </a:prstGeom>
          <a:noFill/>
        </p:spPr>
        <p:txBody>
          <a:bodyPr wrap="none" rtlCol="0">
            <a:spAutoFit/>
          </a:bodyPr>
          <a:lstStyle/>
          <a:p>
            <a:r>
              <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rPr>
              <a:t>项目展示</a:t>
            </a: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213" y="157093"/>
            <a:ext cx="2281287" cy="617426"/>
          </a:xfrm>
          <a:prstGeom prst="rect">
            <a:avLst/>
          </a:prstGeom>
        </p:spPr>
      </p:pic>
      <p:pic>
        <p:nvPicPr>
          <p:cNvPr id="31" name="Picture 2"/>
          <p:cNvPicPr>
            <a:picLocks noChangeAspect="1" noChangeArrowheads="1"/>
          </p:cNvPicPr>
          <p:nvPr/>
        </p:nvPicPr>
        <p:blipFill>
          <a:blip r:embed="rId4"/>
          <a:srcRect l="8785"/>
          <a:stretch>
            <a:fillRect/>
          </a:stretch>
        </p:blipFill>
        <p:spPr bwMode="auto">
          <a:xfrm>
            <a:off x="1437130" y="4092344"/>
            <a:ext cx="4128827" cy="24838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图片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1437130" y="1160609"/>
            <a:ext cx="4110888" cy="25766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圆角矩形 36"/>
          <p:cNvSpPr>
            <a:spLocks noChangeAspect="1"/>
          </p:cNvSpPr>
          <p:nvPr/>
        </p:nvSpPr>
        <p:spPr>
          <a:xfrm>
            <a:off x="1762722" y="3577501"/>
            <a:ext cx="3536830" cy="432000"/>
          </a:xfrm>
          <a:prstGeom prst="roundRect">
            <a:avLst>
              <a:gd name="adj" fmla="val 24658"/>
            </a:avLst>
          </a:prstGeom>
          <a:solidFill>
            <a:srgbClr val="025AA2"/>
          </a:solidFill>
          <a:ln w="25400" cap="flat" cmpd="sng" algn="ctr">
            <a:noFill/>
            <a:prstDash val="solid"/>
            <a:miter lim="800000"/>
          </a:ln>
          <a:effectLst>
            <a:outerShdw blurRad="101600" dist="63500" dir="2700000" algn="tl" rotWithShape="0">
              <a:prstClr val="black">
                <a:alpha val="3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endParaRPr>
          </a:p>
        </p:txBody>
      </p:sp>
      <p:sp>
        <p:nvSpPr>
          <p:cNvPr id="38" name="Rectangle 35"/>
          <p:cNvSpPr>
            <a:spLocks noChangeArrowheads="1"/>
          </p:cNvSpPr>
          <p:nvPr/>
        </p:nvSpPr>
        <p:spPr bwMode="auto">
          <a:xfrm>
            <a:off x="2095198" y="3620497"/>
            <a:ext cx="30008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a:solidFill>
                  <a:srgbClr val="5F5F5F"/>
                </a:solidFill>
                <a:latin typeface="Arial" panose="020B0604020202020204" pitchFamily="34" charset="0"/>
                <a:ea typeface="黑体" panose="02010609060101010101" pitchFamily="49" charset="-122"/>
              </a:defRPr>
            </a:lvl1pPr>
            <a:lvl2pPr marL="742950" indent="-285750" eaLnBrk="0" hangingPunct="0">
              <a:defRPr sz="1200">
                <a:solidFill>
                  <a:srgbClr val="5F5F5F"/>
                </a:solidFill>
                <a:latin typeface="Arial" panose="020B0604020202020204" pitchFamily="34" charset="0"/>
                <a:ea typeface="黑体" panose="02010609060101010101" pitchFamily="49" charset="-122"/>
              </a:defRPr>
            </a:lvl2pPr>
            <a:lvl3pPr marL="1143000" indent="-228600" eaLnBrk="0" hangingPunct="0">
              <a:defRPr sz="1200">
                <a:solidFill>
                  <a:srgbClr val="5F5F5F"/>
                </a:solidFill>
                <a:latin typeface="Arial" panose="020B0604020202020204" pitchFamily="34" charset="0"/>
                <a:ea typeface="黑体" panose="02010609060101010101" pitchFamily="49" charset="-122"/>
              </a:defRPr>
            </a:lvl3pPr>
            <a:lvl4pPr marL="1600200" indent="-228600" eaLnBrk="0" hangingPunct="0">
              <a:defRPr sz="1200">
                <a:solidFill>
                  <a:srgbClr val="5F5F5F"/>
                </a:solidFill>
                <a:latin typeface="Arial" panose="020B0604020202020204" pitchFamily="34" charset="0"/>
                <a:ea typeface="黑体" panose="02010609060101010101" pitchFamily="49" charset="-122"/>
              </a:defRPr>
            </a:lvl4pPr>
            <a:lvl5pPr marL="2057400" indent="-228600" eaLnBrk="0" hangingPunct="0">
              <a:defRPr sz="1200">
                <a:solidFill>
                  <a:srgbClr val="5F5F5F"/>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9pPr>
          </a:lstStyle>
          <a:p>
            <a:pPr algn="ctr" eaLnBrk="1" hangingPunct="1"/>
            <a:r>
              <a:rPr lang="zh-CN" altLang="en-US" sz="1800" b="1" dirty="0">
                <a:solidFill>
                  <a:srgbClr val="FFFFFF"/>
                </a:solidFill>
                <a:latin typeface="微软雅黑" panose="020B0503020204020204" pitchFamily="34" charset="-122"/>
                <a:ea typeface="微软雅黑" panose="020B0503020204020204" pitchFamily="34" charset="-122"/>
              </a:rPr>
              <a:t>珠海横琴云谷项目桩基础工程</a:t>
            </a:r>
          </a:p>
        </p:txBody>
      </p:sp>
      <p:sp>
        <p:nvSpPr>
          <p:cNvPr id="41" name="圆角矩形 40"/>
          <p:cNvSpPr>
            <a:spLocks noChangeAspect="1"/>
          </p:cNvSpPr>
          <p:nvPr/>
        </p:nvSpPr>
        <p:spPr>
          <a:xfrm>
            <a:off x="1713984" y="6348366"/>
            <a:ext cx="3303917" cy="432000"/>
          </a:xfrm>
          <a:prstGeom prst="roundRect">
            <a:avLst>
              <a:gd name="adj" fmla="val 24658"/>
            </a:avLst>
          </a:prstGeom>
          <a:solidFill>
            <a:schemeClr val="bg1"/>
          </a:solidFill>
          <a:ln w="25400" cap="flat" cmpd="sng" algn="ctr">
            <a:noFill/>
            <a:prstDash val="solid"/>
            <a:miter lim="800000"/>
          </a:ln>
          <a:effectLst>
            <a:outerShdw blurRad="101600" dist="63500" dir="2700000" algn="tl" rotWithShape="0">
              <a:prstClr val="black">
                <a:alpha val="3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endParaRPr>
          </a:p>
        </p:txBody>
      </p:sp>
      <p:sp>
        <p:nvSpPr>
          <p:cNvPr id="42" name="Rectangle 35"/>
          <p:cNvSpPr>
            <a:spLocks noChangeArrowheads="1"/>
          </p:cNvSpPr>
          <p:nvPr/>
        </p:nvSpPr>
        <p:spPr bwMode="auto">
          <a:xfrm>
            <a:off x="2420891" y="6410478"/>
            <a:ext cx="15892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a:solidFill>
                  <a:srgbClr val="5F5F5F"/>
                </a:solidFill>
                <a:latin typeface="Arial" panose="020B0604020202020204" pitchFamily="34" charset="0"/>
                <a:ea typeface="黑体" panose="02010609060101010101" pitchFamily="49" charset="-122"/>
              </a:defRPr>
            </a:lvl1pPr>
            <a:lvl2pPr marL="742950" indent="-285750" eaLnBrk="0" hangingPunct="0">
              <a:defRPr sz="1200">
                <a:solidFill>
                  <a:srgbClr val="5F5F5F"/>
                </a:solidFill>
                <a:latin typeface="Arial" panose="020B0604020202020204" pitchFamily="34" charset="0"/>
                <a:ea typeface="黑体" panose="02010609060101010101" pitchFamily="49" charset="-122"/>
              </a:defRPr>
            </a:lvl2pPr>
            <a:lvl3pPr marL="1143000" indent="-228600" eaLnBrk="0" hangingPunct="0">
              <a:defRPr sz="1200">
                <a:solidFill>
                  <a:srgbClr val="5F5F5F"/>
                </a:solidFill>
                <a:latin typeface="Arial" panose="020B0604020202020204" pitchFamily="34" charset="0"/>
                <a:ea typeface="黑体" panose="02010609060101010101" pitchFamily="49" charset="-122"/>
              </a:defRPr>
            </a:lvl3pPr>
            <a:lvl4pPr marL="1600200" indent="-228600" eaLnBrk="0" hangingPunct="0">
              <a:defRPr sz="1200">
                <a:solidFill>
                  <a:srgbClr val="5F5F5F"/>
                </a:solidFill>
                <a:latin typeface="Arial" panose="020B0604020202020204" pitchFamily="34" charset="0"/>
                <a:ea typeface="黑体" panose="02010609060101010101" pitchFamily="49" charset="-122"/>
              </a:defRPr>
            </a:lvl4pPr>
            <a:lvl5pPr marL="2057400" indent="-228600" eaLnBrk="0" hangingPunct="0">
              <a:defRPr sz="1200">
                <a:solidFill>
                  <a:srgbClr val="5F5F5F"/>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9pPr>
          </a:lstStyle>
          <a:p>
            <a:pPr algn="ctr" eaLnBrk="1" hangingPunct="1"/>
            <a:r>
              <a:rPr lang="zh-CN" altLang="en-US" sz="2000" b="1" dirty="0">
                <a:solidFill>
                  <a:srgbClr val="025AA2"/>
                </a:solidFill>
                <a:latin typeface="微软雅黑" panose="020B0503020204020204" pitchFamily="34" charset="-122"/>
                <a:ea typeface="微软雅黑" panose="020B0503020204020204" pitchFamily="34" charset="-122"/>
              </a:rPr>
              <a:t>陈村</a:t>
            </a:r>
            <a:r>
              <a:rPr lang="en-US" altLang="zh-CN" sz="2000" b="1" dirty="0">
                <a:solidFill>
                  <a:srgbClr val="025AA2"/>
                </a:solidFill>
                <a:latin typeface="微软雅黑" panose="020B0503020204020204" pitchFamily="34" charset="-122"/>
                <a:ea typeface="微软雅黑" panose="020B0503020204020204" pitchFamily="34" charset="-122"/>
              </a:rPr>
              <a:t>TOD</a:t>
            </a:r>
            <a:r>
              <a:rPr lang="zh-CN" altLang="en-US" sz="2000" b="1" dirty="0">
                <a:solidFill>
                  <a:srgbClr val="025AA2"/>
                </a:solidFill>
                <a:latin typeface="微软雅黑" panose="020B0503020204020204" pitchFamily="34" charset="-122"/>
                <a:ea typeface="微软雅黑" panose="020B0503020204020204" pitchFamily="34" charset="-122"/>
              </a:rPr>
              <a:t>项目</a:t>
            </a:r>
          </a:p>
        </p:txBody>
      </p:sp>
      <p:cxnSp>
        <p:nvCxnSpPr>
          <p:cNvPr id="17" name="直接连接符 16"/>
          <p:cNvCxnSpPr/>
          <p:nvPr/>
        </p:nvCxnSpPr>
        <p:spPr>
          <a:xfrm>
            <a:off x="1385740" y="812227"/>
            <a:ext cx="1080626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rotWithShape="1">
          <a:blip r:embed="rId6" cstate="print">
            <a:extLst>
              <a:ext uri="{28A0092B-C50C-407E-A947-70E740481C1C}">
                <a14:useLocalDpi xmlns:a14="http://schemas.microsoft.com/office/drawing/2010/main" val="0"/>
              </a:ext>
            </a:extLst>
          </a:blip>
          <a:srcRect t="4812" b="7239"/>
          <a:stretch/>
        </p:blipFill>
        <p:spPr>
          <a:xfrm>
            <a:off x="6420123" y="4018494"/>
            <a:ext cx="4353628" cy="25526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 name="圆角矩形 38"/>
          <p:cNvSpPr>
            <a:spLocks noChangeAspect="1"/>
          </p:cNvSpPr>
          <p:nvPr/>
        </p:nvSpPr>
        <p:spPr>
          <a:xfrm>
            <a:off x="6619842" y="6376647"/>
            <a:ext cx="3700732" cy="432000"/>
          </a:xfrm>
          <a:prstGeom prst="roundRect">
            <a:avLst>
              <a:gd name="adj" fmla="val 24658"/>
            </a:avLst>
          </a:prstGeom>
          <a:solidFill>
            <a:srgbClr val="025AA2"/>
          </a:solidFill>
          <a:ln w="25400" cap="flat" cmpd="sng" algn="ctr">
            <a:noFill/>
            <a:prstDash val="solid"/>
            <a:miter lim="800000"/>
          </a:ln>
          <a:effectLst>
            <a:outerShdw blurRad="101600" dist="63500" dir="2700000" algn="tl" rotWithShape="0">
              <a:prstClr val="black">
                <a:alpha val="3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endParaRPr>
          </a:p>
        </p:txBody>
      </p:sp>
      <p:sp>
        <p:nvSpPr>
          <p:cNvPr id="40" name="Rectangle 35"/>
          <p:cNvSpPr>
            <a:spLocks noChangeArrowheads="1"/>
          </p:cNvSpPr>
          <p:nvPr/>
        </p:nvSpPr>
        <p:spPr bwMode="auto">
          <a:xfrm>
            <a:off x="7660874" y="6454015"/>
            <a:ext cx="16414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a:solidFill>
                  <a:srgbClr val="5F5F5F"/>
                </a:solidFill>
                <a:latin typeface="Arial" panose="020B0604020202020204" pitchFamily="34" charset="0"/>
                <a:ea typeface="黑体" panose="02010609060101010101" pitchFamily="49" charset="-122"/>
              </a:defRPr>
            </a:lvl1pPr>
            <a:lvl2pPr marL="742950" indent="-285750" eaLnBrk="0" hangingPunct="0">
              <a:defRPr sz="1200">
                <a:solidFill>
                  <a:srgbClr val="5F5F5F"/>
                </a:solidFill>
                <a:latin typeface="Arial" panose="020B0604020202020204" pitchFamily="34" charset="0"/>
                <a:ea typeface="黑体" panose="02010609060101010101" pitchFamily="49" charset="-122"/>
              </a:defRPr>
            </a:lvl2pPr>
            <a:lvl3pPr marL="1143000" indent="-228600" eaLnBrk="0" hangingPunct="0">
              <a:defRPr sz="1200">
                <a:solidFill>
                  <a:srgbClr val="5F5F5F"/>
                </a:solidFill>
                <a:latin typeface="Arial" panose="020B0604020202020204" pitchFamily="34" charset="0"/>
                <a:ea typeface="黑体" panose="02010609060101010101" pitchFamily="49" charset="-122"/>
              </a:defRPr>
            </a:lvl3pPr>
            <a:lvl4pPr marL="1600200" indent="-228600" eaLnBrk="0" hangingPunct="0">
              <a:defRPr sz="1200">
                <a:solidFill>
                  <a:srgbClr val="5F5F5F"/>
                </a:solidFill>
                <a:latin typeface="Arial" panose="020B0604020202020204" pitchFamily="34" charset="0"/>
                <a:ea typeface="黑体" panose="02010609060101010101" pitchFamily="49" charset="-122"/>
              </a:defRPr>
            </a:lvl4pPr>
            <a:lvl5pPr marL="2057400" indent="-228600" eaLnBrk="0" hangingPunct="0">
              <a:defRPr sz="1200">
                <a:solidFill>
                  <a:srgbClr val="5F5F5F"/>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9pPr>
          </a:lstStyle>
          <a:p>
            <a:pPr algn="ctr" eaLnBrk="1" hangingPunct="1"/>
            <a:r>
              <a:rPr lang="zh-CN" altLang="en-US" sz="1600" b="1" dirty="0">
                <a:solidFill>
                  <a:srgbClr val="FFFFFF"/>
                </a:solidFill>
                <a:latin typeface="微软雅黑" panose="020B0503020204020204" pitchFamily="34" charset="-122"/>
                <a:ea typeface="微软雅黑" panose="020B0503020204020204" pitchFamily="34" charset="-122"/>
              </a:rPr>
              <a:t>佛山华润置地润府</a:t>
            </a:r>
          </a:p>
        </p:txBody>
      </p:sp>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l="6179" r="2478"/>
          <a:stretch/>
        </p:blipFill>
        <p:spPr>
          <a:xfrm>
            <a:off x="6463553" y="1095502"/>
            <a:ext cx="4294094" cy="26443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4" name="圆角矩形 33"/>
          <p:cNvSpPr>
            <a:spLocks noChangeAspect="1"/>
          </p:cNvSpPr>
          <p:nvPr/>
        </p:nvSpPr>
        <p:spPr>
          <a:xfrm>
            <a:off x="6839358" y="3509126"/>
            <a:ext cx="3403121" cy="432000"/>
          </a:xfrm>
          <a:prstGeom prst="roundRect">
            <a:avLst>
              <a:gd name="adj" fmla="val 24658"/>
            </a:avLst>
          </a:prstGeom>
          <a:solidFill>
            <a:schemeClr val="bg1"/>
          </a:solidFill>
          <a:ln w="25400" cap="flat" cmpd="sng" algn="ctr">
            <a:noFill/>
            <a:prstDash val="solid"/>
            <a:miter lim="800000"/>
          </a:ln>
          <a:effectLst>
            <a:outerShdw blurRad="101600" dist="63500" dir="2700000" algn="tl" rotWithShape="0">
              <a:prstClr val="black">
                <a:alpha val="3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endParaRPr>
          </a:p>
        </p:txBody>
      </p:sp>
      <p:sp>
        <p:nvSpPr>
          <p:cNvPr id="35" name="Rectangle 35"/>
          <p:cNvSpPr>
            <a:spLocks noChangeArrowheads="1"/>
          </p:cNvSpPr>
          <p:nvPr/>
        </p:nvSpPr>
        <p:spPr bwMode="auto">
          <a:xfrm>
            <a:off x="7664312" y="3588490"/>
            <a:ext cx="18466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a:solidFill>
                  <a:srgbClr val="5F5F5F"/>
                </a:solidFill>
                <a:latin typeface="Arial" panose="020B0604020202020204" pitchFamily="34" charset="0"/>
                <a:ea typeface="黑体" panose="02010609060101010101" pitchFamily="49" charset="-122"/>
              </a:defRPr>
            </a:lvl1pPr>
            <a:lvl2pPr marL="742950" indent="-285750" eaLnBrk="0" hangingPunct="0">
              <a:defRPr sz="1200">
                <a:solidFill>
                  <a:srgbClr val="5F5F5F"/>
                </a:solidFill>
                <a:latin typeface="Arial" panose="020B0604020202020204" pitchFamily="34" charset="0"/>
                <a:ea typeface="黑体" panose="02010609060101010101" pitchFamily="49" charset="-122"/>
              </a:defRPr>
            </a:lvl2pPr>
            <a:lvl3pPr marL="1143000" indent="-228600" eaLnBrk="0" hangingPunct="0">
              <a:defRPr sz="1200">
                <a:solidFill>
                  <a:srgbClr val="5F5F5F"/>
                </a:solidFill>
                <a:latin typeface="Arial" panose="020B0604020202020204" pitchFamily="34" charset="0"/>
                <a:ea typeface="黑体" panose="02010609060101010101" pitchFamily="49" charset="-122"/>
              </a:defRPr>
            </a:lvl3pPr>
            <a:lvl4pPr marL="1600200" indent="-228600" eaLnBrk="0" hangingPunct="0">
              <a:defRPr sz="1200">
                <a:solidFill>
                  <a:srgbClr val="5F5F5F"/>
                </a:solidFill>
                <a:latin typeface="Arial" panose="020B0604020202020204" pitchFamily="34" charset="0"/>
                <a:ea typeface="黑体" panose="02010609060101010101" pitchFamily="49" charset="-122"/>
              </a:defRPr>
            </a:lvl4pPr>
            <a:lvl5pPr marL="2057400" indent="-228600" eaLnBrk="0" hangingPunct="0">
              <a:defRPr sz="1200">
                <a:solidFill>
                  <a:srgbClr val="5F5F5F"/>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9pPr>
          </a:lstStyle>
          <a:p>
            <a:pPr algn="ctr" eaLnBrk="1" hangingPunct="1"/>
            <a:r>
              <a:rPr lang="zh-CN" altLang="en-US" sz="1800" b="1" dirty="0" smtClean="0">
                <a:solidFill>
                  <a:srgbClr val="025AA2"/>
                </a:solidFill>
                <a:latin typeface="微软雅黑" panose="020B0503020204020204" pitchFamily="34" charset="-122"/>
                <a:ea typeface="微软雅黑" panose="020B0503020204020204" pitchFamily="34" charset="-122"/>
              </a:rPr>
              <a:t>深</a:t>
            </a:r>
            <a:r>
              <a:rPr lang="zh-CN" altLang="en-US" sz="1800" b="1" dirty="0">
                <a:solidFill>
                  <a:srgbClr val="025AA2"/>
                </a:solidFill>
                <a:latin typeface="微软雅黑" panose="020B0503020204020204" pitchFamily="34" charset="-122"/>
                <a:ea typeface="微软雅黑" panose="020B0503020204020204" pitchFamily="34" charset="-122"/>
              </a:rPr>
              <a:t>圳龙华保利项目</a:t>
            </a:r>
          </a:p>
        </p:txBody>
      </p:sp>
    </p:spTree>
    <p:extLst>
      <p:ext uri="{BB962C8B-B14F-4D97-AF65-F5344CB8AC3E}">
        <p14:creationId xmlns:p14="http://schemas.microsoft.com/office/powerpoint/2010/main" val="1814749110"/>
      </p:ext>
    </p:extLst>
  </p:cSld>
  <p:clrMapOvr>
    <a:masterClrMapping/>
  </p:clrMapOvr>
  <p:transition spd="slow" advClick="0" advTm="0">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p:cNvSpPr txBox="1"/>
          <p:nvPr/>
        </p:nvSpPr>
        <p:spPr>
          <a:xfrm>
            <a:off x="1394725" y="312854"/>
            <a:ext cx="1415772" cy="461665"/>
          </a:xfrm>
          <a:prstGeom prst="rect">
            <a:avLst/>
          </a:prstGeom>
          <a:noFill/>
        </p:spPr>
        <p:txBody>
          <a:bodyPr wrap="none" rtlCol="0">
            <a:spAutoFit/>
          </a:bodyPr>
          <a:lstStyle/>
          <a:p>
            <a:r>
              <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rPr>
              <a:t>项目展示</a:t>
            </a: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48213" y="157093"/>
            <a:ext cx="2281287" cy="617426"/>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7896" y="1218590"/>
            <a:ext cx="4123428" cy="24066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图片 1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b="3346"/>
          <a:stretch/>
        </p:blipFill>
        <p:spPr>
          <a:xfrm>
            <a:off x="494788" y="1218590"/>
            <a:ext cx="3359959" cy="24107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图片 10" descr="微信图片_20220912135529"/>
          <p:cNvPicPr>
            <a:picLocks noChangeAspect="1"/>
          </p:cNvPicPr>
          <p:nvPr/>
        </p:nvPicPr>
        <p:blipFill>
          <a:blip r:embed="rId7"/>
          <a:stretch>
            <a:fillRect/>
          </a:stretch>
        </p:blipFill>
        <p:spPr>
          <a:xfrm>
            <a:off x="8624473" y="1191829"/>
            <a:ext cx="3019425" cy="2418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图片 22"/>
          <p:cNvPicPr>
            <a:picLocks noChangeAspect="1"/>
          </p:cNvPicPr>
          <p:nvPr/>
        </p:nvPicPr>
        <p:blipFill>
          <a:blip r:embed="rId8"/>
          <a:stretch>
            <a:fillRect/>
          </a:stretch>
        </p:blipFill>
        <p:spPr>
          <a:xfrm>
            <a:off x="5889424" y="3818039"/>
            <a:ext cx="5763895" cy="2804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圆角矩形 23"/>
          <p:cNvSpPr>
            <a:spLocks noChangeAspect="1"/>
          </p:cNvSpPr>
          <p:nvPr/>
        </p:nvSpPr>
        <p:spPr>
          <a:xfrm>
            <a:off x="494788" y="4044099"/>
            <a:ext cx="4851725" cy="2498102"/>
          </a:xfrm>
          <a:prstGeom prst="roundRect">
            <a:avLst>
              <a:gd name="adj" fmla="val 24658"/>
            </a:avLst>
          </a:prstGeom>
          <a:solidFill>
            <a:srgbClr val="025AA2"/>
          </a:solidFill>
          <a:ln w="25400" cap="flat" cmpd="sng" algn="ctr">
            <a:noFill/>
            <a:prstDash val="solid"/>
            <a:miter lim="800000"/>
          </a:ln>
          <a:effectLst>
            <a:outerShdw blurRad="101600" dist="63500" dir="2700000" algn="tl" rotWithShape="0">
              <a:prstClr val="black">
                <a:alpha val="30000"/>
              </a:prstClr>
            </a:outerShdw>
          </a:effectLst>
        </p:spPr>
        <p:txBody>
          <a:bodyPr rtlCol="0" anchor="ctr"/>
          <a:lstStyle/>
          <a:p>
            <a:pPr algn="ctr">
              <a:defRPr/>
            </a:pPr>
            <a:endParaRPr lang="zh-CN" altLang="en-US" sz="1400" kern="0">
              <a:solidFill>
                <a:prstClr val="white"/>
              </a:solidFill>
            </a:endParaRPr>
          </a:p>
        </p:txBody>
      </p:sp>
      <p:sp>
        <p:nvSpPr>
          <p:cNvPr id="25" name="矩形 24"/>
          <p:cNvSpPr/>
          <p:nvPr/>
        </p:nvSpPr>
        <p:spPr>
          <a:xfrm>
            <a:off x="1109582" y="4497512"/>
            <a:ext cx="3800398" cy="1592744"/>
          </a:xfrm>
          <a:prstGeom prst="rect">
            <a:avLst/>
          </a:prstGeom>
        </p:spPr>
        <p:txBody>
          <a:bodyPr wrap="square">
            <a:spAutoFit/>
          </a:bodyPr>
          <a:lstStyle/>
          <a:p>
            <a:pPr>
              <a:lnSpc>
                <a:spcPct val="150000"/>
              </a:lnSpc>
              <a:defRPr/>
            </a:pPr>
            <a:r>
              <a:rPr lang="en-US" altLang="zh-CN" sz="1500" b="1" dirty="0">
                <a:solidFill>
                  <a:prstClr val="white"/>
                </a:solidFill>
                <a:latin typeface="微软雅黑" panose="020B0503020204020204" pitchFamily="34" charset="-122"/>
                <a:ea typeface="微软雅黑" panose="020B0503020204020204" pitchFamily="34" charset="-122"/>
                <a:sym typeface="+mn-lt"/>
              </a:rPr>
              <a:t>【</a:t>
            </a:r>
            <a:r>
              <a:rPr lang="zh-CN" altLang="en-US" sz="1500" b="1" dirty="0">
                <a:solidFill>
                  <a:prstClr val="white"/>
                </a:solidFill>
                <a:latin typeface="微软雅黑" panose="020B0503020204020204" pitchFamily="34" charset="-122"/>
                <a:ea typeface="微软雅黑" panose="020B0503020204020204" pitchFamily="34" charset="-122"/>
                <a:sym typeface="+mn-lt"/>
              </a:rPr>
              <a:t>工程名称</a:t>
            </a:r>
            <a:r>
              <a:rPr lang="en-US" altLang="zh-CN" sz="1500" b="1" dirty="0">
                <a:solidFill>
                  <a:prstClr val="white"/>
                </a:solidFill>
                <a:latin typeface="微软雅黑" panose="020B0503020204020204" pitchFamily="34" charset="-122"/>
                <a:ea typeface="微软雅黑" panose="020B0503020204020204" pitchFamily="34" charset="-122"/>
                <a:sym typeface="+mn-lt"/>
              </a:rPr>
              <a:t>】</a:t>
            </a:r>
            <a:r>
              <a:rPr lang="zh-CN" altLang="en-US" sz="1500" b="1" dirty="0">
                <a:solidFill>
                  <a:prstClr val="white"/>
                </a:solidFill>
                <a:latin typeface="微软雅黑" panose="020B0503020204020204" pitchFamily="34" charset="-122"/>
                <a:ea typeface="微软雅黑" panose="020B0503020204020204" pitchFamily="34" charset="-122"/>
                <a:sym typeface="+mn-lt"/>
              </a:rPr>
              <a:t>台山碧桂园金星大道</a:t>
            </a:r>
            <a:r>
              <a:rPr lang="en-US" altLang="zh-CN" sz="1500" b="1" dirty="0">
                <a:solidFill>
                  <a:prstClr val="white"/>
                </a:solidFill>
                <a:latin typeface="微软雅黑" panose="020B0503020204020204" pitchFamily="34" charset="-122"/>
                <a:ea typeface="微软雅黑" panose="020B0503020204020204" pitchFamily="34" charset="-122"/>
                <a:sym typeface="+mn-lt"/>
              </a:rPr>
              <a:t>(</a:t>
            </a:r>
            <a:r>
              <a:rPr lang="zh-CN" altLang="en-US" sz="1500" b="1" dirty="0">
                <a:solidFill>
                  <a:prstClr val="white"/>
                </a:solidFill>
                <a:latin typeface="微软雅黑" panose="020B0503020204020204" pitchFamily="34" charset="-122"/>
                <a:ea typeface="微软雅黑" panose="020B0503020204020204" pitchFamily="34" charset="-122"/>
                <a:sym typeface="+mn-lt"/>
              </a:rPr>
              <a:t>碧桂园至沙岗湖段）新建道路工程</a:t>
            </a:r>
            <a:endParaRPr lang="en-US" altLang="zh-CN" sz="1500" b="1" dirty="0">
              <a:solidFill>
                <a:prstClr val="white"/>
              </a:solidFill>
              <a:latin typeface="微软雅黑" panose="020B0503020204020204" pitchFamily="34" charset="-122"/>
              <a:ea typeface="微软雅黑" panose="020B0503020204020204" pitchFamily="34" charset="-122"/>
              <a:sym typeface="+mn-lt"/>
            </a:endParaRPr>
          </a:p>
          <a:p>
            <a:pPr>
              <a:lnSpc>
                <a:spcPct val="200000"/>
              </a:lnSpc>
              <a:defRPr/>
            </a:pPr>
            <a:r>
              <a:rPr lang="en-US" altLang="zh-CN" sz="1500" b="1" dirty="0">
                <a:solidFill>
                  <a:prstClr val="white"/>
                </a:solidFill>
                <a:latin typeface="微软雅黑" panose="020B0503020204020204" pitchFamily="34" charset="-122"/>
                <a:ea typeface="微软雅黑" panose="020B0503020204020204" pitchFamily="34" charset="-122"/>
                <a:sym typeface="+mn-lt"/>
              </a:rPr>
              <a:t>【</a:t>
            </a:r>
            <a:r>
              <a:rPr lang="zh-CN" altLang="en-US" sz="1500" b="1" dirty="0">
                <a:solidFill>
                  <a:prstClr val="white"/>
                </a:solidFill>
                <a:latin typeface="微软雅黑" panose="020B0503020204020204" pitchFamily="34" charset="-122"/>
                <a:ea typeface="微软雅黑" panose="020B0503020204020204" pitchFamily="34" charset="-122"/>
                <a:sym typeface="+mn-lt"/>
              </a:rPr>
              <a:t>工程面积</a:t>
            </a:r>
            <a:r>
              <a:rPr lang="en-US" altLang="zh-CN" sz="1500" b="1" dirty="0">
                <a:solidFill>
                  <a:prstClr val="white"/>
                </a:solidFill>
                <a:latin typeface="微软雅黑" panose="020B0503020204020204" pitchFamily="34" charset="-122"/>
                <a:ea typeface="微软雅黑" panose="020B0503020204020204" pitchFamily="34" charset="-122"/>
                <a:sym typeface="+mn-lt"/>
              </a:rPr>
              <a:t>】71100m</a:t>
            </a:r>
            <a:r>
              <a:rPr lang="en-US" altLang="zh-CN" sz="1500" b="1" baseline="30000" dirty="0">
                <a:solidFill>
                  <a:prstClr val="white"/>
                </a:solidFill>
                <a:latin typeface="微软雅黑" panose="020B0503020204020204" pitchFamily="34" charset="-122"/>
                <a:ea typeface="微软雅黑" panose="020B0503020204020204" pitchFamily="34" charset="-122"/>
                <a:sym typeface="+mn-lt"/>
              </a:rPr>
              <a:t>2</a:t>
            </a:r>
            <a:endParaRPr lang="zh-CN" altLang="en-US" sz="1500" b="1" baseline="30000" dirty="0">
              <a:solidFill>
                <a:prstClr val="white"/>
              </a:solidFill>
              <a:latin typeface="微软雅黑" panose="020B0503020204020204" pitchFamily="34" charset="-122"/>
              <a:ea typeface="微软雅黑" panose="020B0503020204020204" pitchFamily="34" charset="-122"/>
              <a:sym typeface="+mn-lt"/>
            </a:endParaRPr>
          </a:p>
          <a:p>
            <a:pPr>
              <a:lnSpc>
                <a:spcPct val="150000"/>
              </a:lnSpc>
              <a:defRPr/>
            </a:pPr>
            <a:r>
              <a:rPr lang="en-US" altLang="zh-CN" sz="1500" b="1" dirty="0">
                <a:solidFill>
                  <a:prstClr val="white"/>
                </a:solidFill>
                <a:latin typeface="微软雅黑" panose="020B0503020204020204" pitchFamily="34" charset="-122"/>
                <a:ea typeface="微软雅黑" panose="020B0503020204020204" pitchFamily="34" charset="-122"/>
                <a:sym typeface="+mn-lt"/>
              </a:rPr>
              <a:t>【</a:t>
            </a:r>
            <a:r>
              <a:rPr lang="zh-CN" altLang="en-US" sz="1500" b="1" dirty="0">
                <a:solidFill>
                  <a:prstClr val="white"/>
                </a:solidFill>
                <a:latin typeface="微软雅黑" panose="020B0503020204020204" pitchFamily="34" charset="-122"/>
                <a:ea typeface="微软雅黑" panose="020B0503020204020204" pitchFamily="34" charset="-122"/>
                <a:sym typeface="+mn-lt"/>
              </a:rPr>
              <a:t>项目地址</a:t>
            </a:r>
            <a:r>
              <a:rPr lang="en-US" altLang="zh-CN" sz="1500" b="1" dirty="0">
                <a:solidFill>
                  <a:prstClr val="white"/>
                </a:solidFill>
                <a:latin typeface="微软雅黑" panose="020B0503020204020204" pitchFamily="34" charset="-122"/>
                <a:ea typeface="微软雅黑" panose="020B0503020204020204" pitchFamily="34" charset="-122"/>
                <a:sym typeface="+mn-lt"/>
              </a:rPr>
              <a:t>】</a:t>
            </a:r>
            <a:r>
              <a:rPr lang="zh-CN" altLang="en-US" sz="1500" b="1" dirty="0">
                <a:solidFill>
                  <a:prstClr val="white"/>
                </a:solidFill>
                <a:latin typeface="微软雅黑" panose="020B0503020204020204" pitchFamily="34" charset="-122"/>
                <a:ea typeface="微软雅黑" panose="020B0503020204020204" pitchFamily="34" charset="-122"/>
                <a:sym typeface="+mn-lt"/>
              </a:rPr>
              <a:t>台山碧桂园 </a:t>
            </a:r>
            <a:endParaRPr lang="en-US" altLang="zh-CN" sz="1500" b="1" dirty="0">
              <a:solidFill>
                <a:prstClr val="white"/>
              </a:solidFill>
              <a:latin typeface="微软雅黑" panose="020B0503020204020204" pitchFamily="34" charset="-122"/>
              <a:ea typeface="微软雅黑" panose="020B0503020204020204" pitchFamily="34" charset="-122"/>
              <a:sym typeface="+mn-lt"/>
            </a:endParaRPr>
          </a:p>
        </p:txBody>
      </p:sp>
      <p:cxnSp>
        <p:nvCxnSpPr>
          <p:cNvPr id="11" name="直接连接符 10"/>
          <p:cNvCxnSpPr/>
          <p:nvPr/>
        </p:nvCxnSpPr>
        <p:spPr>
          <a:xfrm>
            <a:off x="1385740" y="812227"/>
            <a:ext cx="1080626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1177628"/>
      </p:ext>
    </p:extLst>
  </p:cSld>
  <p:clrMapOvr>
    <a:masterClrMapping/>
  </p:clrMapOvr>
  <p:transition spd="slow" advClick="0" advTm="0">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p:cNvSpPr txBox="1"/>
          <p:nvPr/>
        </p:nvSpPr>
        <p:spPr>
          <a:xfrm>
            <a:off x="1309885" y="312854"/>
            <a:ext cx="1415772" cy="461665"/>
          </a:xfrm>
          <a:prstGeom prst="rect">
            <a:avLst/>
          </a:prstGeom>
          <a:noFill/>
        </p:spPr>
        <p:txBody>
          <a:bodyPr wrap="none" rtlCol="0">
            <a:spAutoFit/>
          </a:bodyPr>
          <a:lstStyle/>
          <a:p>
            <a:r>
              <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rPr>
              <a:t>项目展示</a:t>
            </a: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213" y="157093"/>
            <a:ext cx="2281287" cy="617426"/>
          </a:xfrm>
          <a:prstGeom prst="rect">
            <a:avLst/>
          </a:prstGeom>
        </p:spPr>
      </p:pic>
      <p:pic>
        <p:nvPicPr>
          <p:cNvPr id="13" name="图片 12">
            <a:extLst>
              <a:ext uri="{FF2B5EF4-FFF2-40B4-BE49-F238E27FC236}">
                <a16:creationId xmlns:a16="http://schemas.microsoft.com/office/drawing/2014/main" id="{C62598B8-AA17-4D18-ABF8-62DA920E22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730"/>
          <a:stretch/>
        </p:blipFill>
        <p:spPr>
          <a:xfrm>
            <a:off x="8131802" y="4042729"/>
            <a:ext cx="3530404" cy="2496093"/>
          </a:xfrm>
          <a:prstGeom prst="rect">
            <a:avLst/>
          </a:prstGeom>
          <a:ln>
            <a:noFill/>
          </a:ln>
          <a:effectLst/>
        </p:spPr>
      </p:pic>
      <p:pic>
        <p:nvPicPr>
          <p:cNvPr id="16" name="图片 15">
            <a:extLst>
              <a:ext uri="{FF2B5EF4-FFF2-40B4-BE49-F238E27FC236}">
                <a16:creationId xmlns:a16="http://schemas.microsoft.com/office/drawing/2014/main" id="{AA92F50A-E4A5-4026-B4D0-BEC8932FDB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702" y="1231809"/>
            <a:ext cx="3358506" cy="3741888"/>
          </a:xfrm>
          <a:prstGeom prst="rect">
            <a:avLst/>
          </a:prstGeom>
          <a:ln>
            <a:noFill/>
          </a:ln>
          <a:effectLst/>
        </p:spPr>
      </p:pic>
      <p:pic>
        <p:nvPicPr>
          <p:cNvPr id="26" name="图片 25">
            <a:extLst>
              <a:ext uri="{FF2B5EF4-FFF2-40B4-BE49-F238E27FC236}">
                <a16:creationId xmlns:a16="http://schemas.microsoft.com/office/drawing/2014/main" id="{9A67D00A-CD1C-4BFD-AA18-3E0CAA05755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8579"/>
          <a:stretch/>
        </p:blipFill>
        <p:spPr>
          <a:xfrm>
            <a:off x="4285622" y="1200716"/>
            <a:ext cx="3526486" cy="5338106"/>
          </a:xfrm>
          <a:prstGeom prst="rect">
            <a:avLst/>
          </a:prstGeom>
          <a:ln>
            <a:noFill/>
          </a:ln>
          <a:effectLst/>
        </p:spPr>
      </p:pic>
      <p:pic>
        <p:nvPicPr>
          <p:cNvPr id="28" name="图片 27">
            <a:extLst>
              <a:ext uri="{FF2B5EF4-FFF2-40B4-BE49-F238E27FC236}">
                <a16:creationId xmlns:a16="http://schemas.microsoft.com/office/drawing/2014/main" id="{B447D509-57E1-411C-BA05-DFAC5A3833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875"/>
          <a:stretch/>
        </p:blipFill>
        <p:spPr>
          <a:xfrm>
            <a:off x="8131802" y="1200716"/>
            <a:ext cx="3530404" cy="2715557"/>
          </a:xfrm>
          <a:prstGeom prst="rect">
            <a:avLst/>
          </a:prstGeom>
          <a:ln>
            <a:noFill/>
          </a:ln>
          <a:effectLst/>
        </p:spPr>
      </p:pic>
      <p:sp>
        <p:nvSpPr>
          <p:cNvPr id="29" name="圆角矩形 28"/>
          <p:cNvSpPr>
            <a:spLocks noChangeAspect="1"/>
          </p:cNvSpPr>
          <p:nvPr/>
        </p:nvSpPr>
        <p:spPr>
          <a:xfrm>
            <a:off x="207531" y="5175848"/>
            <a:ext cx="3810764" cy="1362974"/>
          </a:xfrm>
          <a:prstGeom prst="roundRect">
            <a:avLst>
              <a:gd name="adj" fmla="val 24658"/>
            </a:avLst>
          </a:prstGeom>
          <a:solidFill>
            <a:srgbClr val="025AA2"/>
          </a:solidFill>
          <a:ln w="25400" cap="flat" cmpd="sng" algn="ctr">
            <a:noFill/>
            <a:prstDash val="solid"/>
            <a:miter lim="800000"/>
          </a:ln>
          <a:effectLst>
            <a:outerShdw blurRad="101600" dist="63500" dir="2700000" algn="tl" rotWithShape="0">
              <a:prstClr val="black">
                <a:alpha val="3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endParaRPr>
          </a:p>
        </p:txBody>
      </p:sp>
      <p:sp>
        <p:nvSpPr>
          <p:cNvPr id="30" name="TextBox 34">
            <a:extLst>
              <a:ext uri="{FF2B5EF4-FFF2-40B4-BE49-F238E27FC236}">
                <a16:creationId xmlns:a16="http://schemas.microsoft.com/office/drawing/2014/main" id="{31F9B2C5-A997-46D5-9E77-6C4B2C993143}"/>
              </a:ext>
            </a:extLst>
          </p:cNvPr>
          <p:cNvSpPr txBox="1"/>
          <p:nvPr/>
        </p:nvSpPr>
        <p:spPr>
          <a:xfrm>
            <a:off x="367896" y="5329412"/>
            <a:ext cx="3514312" cy="853695"/>
          </a:xfrm>
          <a:prstGeom prst="rect">
            <a:avLst/>
          </a:prstGeom>
          <a:noFill/>
        </p:spPr>
        <p:txBody>
          <a:bodyPr wrap="square" lIns="0" tIns="0" rIns="0" bIns="0" rtlCol="0">
            <a:spAutoFit/>
          </a:bodyPr>
          <a:lstStyle>
            <a:defPPr>
              <a:defRPr lang="zh-CN"/>
            </a:defPPr>
            <a:lvl1pPr algn="just">
              <a:lnSpc>
                <a:spcPts val="1600"/>
              </a:lnSpc>
              <a:defRPr sz="1100">
                <a:solidFill>
                  <a:schemeClr val="tx1">
                    <a:lumMod val="65000"/>
                    <a:lumOff val="35000"/>
                  </a:schemeClr>
                </a:solidFill>
                <a:latin typeface="微软雅黑 Light" panose="020B0502040204020203" pitchFamily="34" charset="-122"/>
                <a:ea typeface="微软雅黑 Light" panose="020B0502040204020203" pitchFamily="34" charset="-122"/>
              </a:defRPr>
            </a:lvl1pPr>
          </a:lstStyle>
          <a:p>
            <a:pPr>
              <a:lnSpc>
                <a:spcPct val="200000"/>
              </a:lnSpc>
              <a:defRPr/>
            </a:pPr>
            <a:r>
              <a:rPr lang="en-US" altLang="zh-CN" sz="1500" b="1" dirty="0">
                <a:solidFill>
                  <a:schemeClr val="bg1"/>
                </a:solidFill>
                <a:latin typeface="微软雅黑" panose="020B0503020204020204" pitchFamily="34" charset="-122"/>
                <a:ea typeface="微软雅黑" panose="020B0503020204020204" pitchFamily="34" charset="-122"/>
                <a:sym typeface="+mn-lt"/>
              </a:rPr>
              <a:t>【</a:t>
            </a:r>
            <a:r>
              <a:rPr lang="zh-CN" altLang="en-US" sz="1500" b="1" dirty="0">
                <a:solidFill>
                  <a:schemeClr val="bg1"/>
                </a:solidFill>
                <a:latin typeface="微软雅黑" panose="020B0503020204020204" pitchFamily="34" charset="-122"/>
                <a:ea typeface="微软雅黑" panose="020B0503020204020204" pitchFamily="34" charset="-122"/>
                <a:sym typeface="+mn-lt"/>
              </a:rPr>
              <a:t>项目名称</a:t>
            </a:r>
            <a:r>
              <a:rPr lang="en-US" altLang="zh-CN" sz="1500" b="1" dirty="0">
                <a:solidFill>
                  <a:schemeClr val="bg1"/>
                </a:solidFill>
                <a:latin typeface="微软雅黑" panose="020B0503020204020204" pitchFamily="34" charset="-122"/>
                <a:ea typeface="微软雅黑" panose="020B0503020204020204" pitchFamily="34" charset="-122"/>
                <a:sym typeface="+mn-lt"/>
              </a:rPr>
              <a:t>】</a:t>
            </a:r>
            <a:r>
              <a:rPr lang="zh-CN" altLang="en-US" sz="1500" b="1" dirty="0">
                <a:solidFill>
                  <a:schemeClr val="bg1"/>
                </a:solidFill>
                <a:latin typeface="微软雅黑" panose="020B0503020204020204" pitchFamily="34" charset="-122"/>
                <a:ea typeface="微软雅黑" panose="020B0503020204020204" pitchFamily="34" charset="-122"/>
                <a:sym typeface="+mn-lt"/>
              </a:rPr>
              <a:t>台山六期二前期土石方工程</a:t>
            </a:r>
          </a:p>
          <a:p>
            <a:pPr>
              <a:lnSpc>
                <a:spcPct val="200000"/>
              </a:lnSpc>
              <a:defRPr/>
            </a:pPr>
            <a:r>
              <a:rPr lang="en-US" altLang="zh-CN" sz="1500" b="1" dirty="0">
                <a:solidFill>
                  <a:schemeClr val="bg1"/>
                </a:solidFill>
                <a:latin typeface="微软雅黑" panose="020B0503020204020204" pitchFamily="34" charset="-122"/>
                <a:ea typeface="微软雅黑" panose="020B0503020204020204" pitchFamily="34" charset="-122"/>
                <a:sym typeface="+mn-lt"/>
              </a:rPr>
              <a:t>【</a:t>
            </a:r>
            <a:r>
              <a:rPr lang="zh-CN" altLang="en-US" sz="1500" b="1" dirty="0">
                <a:solidFill>
                  <a:schemeClr val="bg1"/>
                </a:solidFill>
                <a:latin typeface="微软雅黑" panose="020B0503020204020204" pitchFamily="34" charset="-122"/>
                <a:ea typeface="微软雅黑" panose="020B0503020204020204" pitchFamily="34" charset="-122"/>
                <a:sym typeface="+mn-lt"/>
              </a:rPr>
              <a:t>项目地址</a:t>
            </a:r>
            <a:r>
              <a:rPr lang="en-US" altLang="zh-CN" sz="1500" b="1" dirty="0">
                <a:solidFill>
                  <a:schemeClr val="bg1"/>
                </a:solidFill>
                <a:latin typeface="微软雅黑" panose="020B0503020204020204" pitchFamily="34" charset="-122"/>
                <a:ea typeface="微软雅黑" panose="020B0503020204020204" pitchFamily="34" charset="-122"/>
                <a:sym typeface="+mn-lt"/>
              </a:rPr>
              <a:t>】</a:t>
            </a:r>
            <a:r>
              <a:rPr lang="zh-CN" altLang="en-US" sz="1500" b="1" dirty="0">
                <a:solidFill>
                  <a:schemeClr val="bg1"/>
                </a:solidFill>
                <a:latin typeface="微软雅黑" panose="020B0503020204020204" pitchFamily="34" charset="-122"/>
                <a:ea typeface="微软雅黑" panose="020B0503020204020204" pitchFamily="34" charset="-122"/>
                <a:sym typeface="+mn-lt"/>
              </a:rPr>
              <a:t>沙岗湖开发区台山碧桂园 </a:t>
            </a:r>
            <a:endParaRPr lang="en-US" altLang="zh-CN" sz="1500" b="1" dirty="0">
              <a:solidFill>
                <a:schemeClr val="bg1"/>
              </a:solidFill>
              <a:latin typeface="微软雅黑" panose="020B0503020204020204" pitchFamily="34" charset="-122"/>
              <a:ea typeface="微软雅黑" panose="020B0503020204020204" pitchFamily="34" charset="-122"/>
              <a:sym typeface="+mn-lt"/>
            </a:endParaRPr>
          </a:p>
        </p:txBody>
      </p:sp>
      <p:cxnSp>
        <p:nvCxnSpPr>
          <p:cNvPr id="11" name="直接连接符 10"/>
          <p:cNvCxnSpPr/>
          <p:nvPr/>
        </p:nvCxnSpPr>
        <p:spPr>
          <a:xfrm>
            <a:off x="1385740" y="812227"/>
            <a:ext cx="1080626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2470293"/>
      </p:ext>
    </p:extLst>
  </p:cSld>
  <p:clrMapOvr>
    <a:masterClrMapping/>
  </p:clrMapOvr>
  <p:transition spd="slow" advClick="0" advTm="0">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0"/>
            <a:ext cx="12192000" cy="6858000"/>
          </a:xfrm>
          <a:prstGeom prst="rect">
            <a:avLst/>
          </a:prstGeom>
          <a:solidFill>
            <a:srgbClr val="235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文本框 17"/>
          <p:cNvSpPr txBox="1"/>
          <p:nvPr/>
        </p:nvSpPr>
        <p:spPr>
          <a:xfrm>
            <a:off x="6514138" y="3149040"/>
            <a:ext cx="4893479" cy="1015663"/>
          </a:xfrm>
          <a:prstGeom prst="rect">
            <a:avLst/>
          </a:prstGeom>
          <a:noFill/>
        </p:spPr>
        <p:txBody>
          <a:bodyPr wrap="square" rtlCol="0">
            <a:spAutoFit/>
          </a:bodyPr>
          <a:lstStyle/>
          <a:p>
            <a:pPr algn="dist"/>
            <a:r>
              <a:rPr lang="zh-CN" altLang="en-US" sz="6000" b="1" dirty="0">
                <a:solidFill>
                  <a:schemeClr val="bg1"/>
                </a:solidFill>
                <a:effectLst>
                  <a:outerShdw blurRad="25400" dist="25400" dir="2700000" algn="tl">
                    <a:srgbClr val="000000">
                      <a:alpha val="25000"/>
                    </a:srgbClr>
                  </a:outerShdw>
                </a:effectLst>
                <a:cs typeface="+mn-ea"/>
                <a:sym typeface="+mn-lt"/>
              </a:rPr>
              <a:t>公</a:t>
            </a:r>
            <a:r>
              <a:rPr lang="zh-CN" altLang="en-US" sz="6000" b="1" dirty="0" smtClean="0">
                <a:solidFill>
                  <a:schemeClr val="bg1"/>
                </a:solidFill>
                <a:effectLst>
                  <a:outerShdw blurRad="25400" dist="25400" dir="2700000" algn="tl">
                    <a:srgbClr val="000000">
                      <a:alpha val="25000"/>
                    </a:srgbClr>
                  </a:outerShdw>
                </a:effectLst>
                <a:cs typeface="+mn-ea"/>
                <a:sym typeface="+mn-lt"/>
              </a:rPr>
              <a:t>司组织架构</a:t>
            </a:r>
            <a:endParaRPr lang="zh-CN" altLang="en-US" sz="6000" b="1" dirty="0">
              <a:solidFill>
                <a:schemeClr val="bg1"/>
              </a:solidFill>
              <a:effectLst>
                <a:outerShdw blurRad="25400" dist="25400" dir="2700000" algn="tl">
                  <a:srgbClr val="000000">
                    <a:alpha val="25000"/>
                  </a:srgbClr>
                </a:outerShdw>
              </a:effectLst>
              <a:cs typeface="+mn-ea"/>
              <a:sym typeface="+mn-lt"/>
            </a:endParaRPr>
          </a:p>
        </p:txBody>
      </p:sp>
      <p:sp>
        <p:nvSpPr>
          <p:cNvPr id="20" name="文本框 19"/>
          <p:cNvSpPr txBox="1"/>
          <p:nvPr/>
        </p:nvSpPr>
        <p:spPr>
          <a:xfrm rot="16200000">
            <a:off x="726873" y="1989650"/>
            <a:ext cx="1454244" cy="307777"/>
          </a:xfrm>
          <a:prstGeom prst="rect">
            <a:avLst/>
          </a:prstGeom>
          <a:noFill/>
        </p:spPr>
        <p:txBody>
          <a:bodyPr wrap="none" rtlCol="0">
            <a:spAutoFit/>
          </a:bodyPr>
          <a:lstStyle/>
          <a:p>
            <a:r>
              <a:rPr lang="en-US" altLang="zh-CN" sz="1400" i="1" spc="300" dirty="0">
                <a:solidFill>
                  <a:schemeClr val="bg1">
                    <a:alpha val="60000"/>
                  </a:schemeClr>
                </a:solidFill>
                <a:effectLst>
                  <a:outerShdw blurRad="25400" dist="25400" dir="2700000" algn="tl">
                    <a:srgbClr val="000000">
                      <a:alpha val="25000"/>
                    </a:srgbClr>
                  </a:outerShdw>
                </a:effectLst>
                <a:cs typeface="+mn-ea"/>
                <a:sym typeface="+mn-lt"/>
              </a:rPr>
              <a:t>///////////</a:t>
            </a:r>
            <a:endParaRPr lang="zh-CN" altLang="en-US" sz="1400" i="1" spc="300" dirty="0">
              <a:solidFill>
                <a:schemeClr val="bg1">
                  <a:alpha val="60000"/>
                </a:schemeClr>
              </a:solidFill>
              <a:effectLst>
                <a:outerShdw blurRad="25400" dist="25400" dir="2700000" algn="tl">
                  <a:srgbClr val="000000">
                    <a:alpha val="25000"/>
                  </a:srgbClr>
                </a:outerShdw>
              </a:effectLst>
              <a:cs typeface="+mn-ea"/>
              <a:sym typeface="+mn-lt"/>
            </a:endParaRPr>
          </a:p>
        </p:txBody>
      </p:sp>
      <p:sp>
        <p:nvSpPr>
          <p:cNvPr id="29" name="文本框 28"/>
          <p:cNvSpPr txBox="1"/>
          <p:nvPr/>
        </p:nvSpPr>
        <p:spPr>
          <a:xfrm>
            <a:off x="482202" y="445045"/>
            <a:ext cx="2700690" cy="307777"/>
          </a:xfrm>
          <a:prstGeom prst="rect">
            <a:avLst/>
          </a:prstGeom>
          <a:noFill/>
        </p:spPr>
        <p:txBody>
          <a:bodyPr wrap="square" rtlCol="0">
            <a:spAutoFit/>
          </a:bodyPr>
          <a:lstStyle/>
          <a:p>
            <a:pPr algn="dist"/>
            <a:r>
              <a:rPr lang="zh-CN" altLang="en-US" sz="1400" dirty="0">
                <a:solidFill>
                  <a:schemeClr val="bg1"/>
                </a:solidFill>
                <a:cs typeface="+mn-ea"/>
                <a:sym typeface="+mn-lt"/>
              </a:rPr>
              <a:t>品</a:t>
            </a:r>
            <a:r>
              <a:rPr lang="zh-CN" altLang="en-US" sz="1400" dirty="0" smtClean="0">
                <a:solidFill>
                  <a:schemeClr val="bg1"/>
                </a:solidFill>
                <a:cs typeface="+mn-ea"/>
                <a:sym typeface="+mn-lt"/>
              </a:rPr>
              <a:t>质</a:t>
            </a:r>
            <a:r>
              <a:rPr lang="en-US" altLang="zh-CN" sz="1400" dirty="0" smtClean="0">
                <a:solidFill>
                  <a:schemeClr val="bg1"/>
                </a:solidFill>
                <a:cs typeface="+mn-ea"/>
                <a:sym typeface="+mn-lt"/>
              </a:rPr>
              <a:t>/</a:t>
            </a:r>
            <a:r>
              <a:rPr lang="zh-CN" altLang="en-US" sz="1400" dirty="0" smtClean="0">
                <a:solidFill>
                  <a:schemeClr val="bg1"/>
                </a:solidFill>
                <a:cs typeface="+mn-ea"/>
                <a:sym typeface="+mn-lt"/>
              </a:rPr>
              <a:t>高端</a:t>
            </a:r>
            <a:r>
              <a:rPr lang="en-US" altLang="zh-CN" sz="1400" dirty="0" smtClean="0">
                <a:solidFill>
                  <a:schemeClr val="bg1"/>
                </a:solidFill>
                <a:cs typeface="+mn-ea"/>
                <a:sym typeface="+mn-lt"/>
              </a:rPr>
              <a:t>/</a:t>
            </a:r>
            <a:r>
              <a:rPr lang="zh-CN" altLang="en-US" sz="1400" dirty="0">
                <a:solidFill>
                  <a:schemeClr val="bg1"/>
                </a:solidFill>
                <a:cs typeface="+mn-ea"/>
                <a:sym typeface="+mn-lt"/>
              </a:rPr>
              <a:t>科</a:t>
            </a:r>
            <a:r>
              <a:rPr lang="zh-CN" altLang="en-US" sz="1400" dirty="0" smtClean="0">
                <a:solidFill>
                  <a:schemeClr val="bg1"/>
                </a:solidFill>
                <a:cs typeface="+mn-ea"/>
                <a:sym typeface="+mn-lt"/>
              </a:rPr>
              <a:t>技</a:t>
            </a:r>
            <a:endParaRPr lang="zh-CN" altLang="en-US" sz="1400" dirty="0">
              <a:solidFill>
                <a:schemeClr val="bg1"/>
              </a:solidFill>
              <a:cs typeface="+mn-ea"/>
              <a:sym typeface="+mn-lt"/>
            </a:endParaRPr>
          </a:p>
        </p:txBody>
      </p:sp>
      <p:grpSp>
        <p:nvGrpSpPr>
          <p:cNvPr id="36" name="组合 35"/>
          <p:cNvGrpSpPr/>
          <p:nvPr/>
        </p:nvGrpSpPr>
        <p:grpSpPr>
          <a:xfrm>
            <a:off x="-2057862" y="3229153"/>
            <a:ext cx="6906376" cy="6906376"/>
            <a:chOff x="8857914" y="2858581"/>
            <a:chExt cx="6071744" cy="6071744"/>
          </a:xfrm>
          <a:effectLst/>
        </p:grpSpPr>
        <p:sp>
          <p:nvSpPr>
            <p:cNvPr id="34" name="椭圆 33"/>
            <p:cNvSpPr/>
            <p:nvPr/>
          </p:nvSpPr>
          <p:spPr>
            <a:xfrm flipH="1">
              <a:off x="8857914" y="2858581"/>
              <a:ext cx="6071744" cy="6071744"/>
            </a:xfrm>
            <a:prstGeom prst="ellipse">
              <a:avLst/>
            </a:prstGeom>
            <a:blipFill dpi="0" rotWithShape="1">
              <a:blip r:embed="rId2" cstate="screen">
                <a:extLst>
                  <a:ext uri="{28A0092B-C50C-407E-A947-70E740481C1C}">
                    <a14:useLocalDpi xmlns:a14="http://schemas.microsoft.com/office/drawing/2010/main"/>
                  </a:ext>
                </a:extLst>
              </a:blip>
              <a:srcRect/>
              <a:stretch>
                <a:fillRect r="8846" b="22894"/>
              </a:stretch>
            </a:blip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 name="椭圆 34"/>
            <p:cNvSpPr/>
            <p:nvPr/>
          </p:nvSpPr>
          <p:spPr>
            <a:xfrm>
              <a:off x="10322248" y="4322915"/>
              <a:ext cx="3143077" cy="3143076"/>
            </a:xfrm>
            <a:prstGeom prst="ellipse">
              <a:avLst/>
            </a:prstGeom>
            <a:solidFill>
              <a:srgbClr val="2351B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37" name="组合 36"/>
          <p:cNvGrpSpPr/>
          <p:nvPr/>
        </p:nvGrpSpPr>
        <p:grpSpPr>
          <a:xfrm rot="5400000">
            <a:off x="840282" y="6407316"/>
            <a:ext cx="1200635" cy="453755"/>
            <a:chOff x="10484706" y="5922178"/>
            <a:chExt cx="1200635" cy="453755"/>
          </a:xfrm>
          <a:solidFill>
            <a:schemeClr val="bg1"/>
          </a:solidFill>
        </p:grpSpPr>
        <p:sp>
          <p:nvSpPr>
            <p:cNvPr id="38" name="矩形 37"/>
            <p:cNvSpPr/>
            <p:nvPr/>
          </p:nvSpPr>
          <p:spPr>
            <a:xfrm>
              <a:off x="10484706"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9" name="矩形 38"/>
            <p:cNvSpPr/>
            <p:nvPr/>
          </p:nvSpPr>
          <p:spPr>
            <a:xfrm>
              <a:off x="10630661"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0" name="矩形 39"/>
            <p:cNvSpPr/>
            <p:nvPr/>
          </p:nvSpPr>
          <p:spPr>
            <a:xfrm>
              <a:off x="10776615"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矩形 40"/>
            <p:cNvSpPr/>
            <p:nvPr/>
          </p:nvSpPr>
          <p:spPr>
            <a:xfrm>
              <a:off x="10922569"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 name="矩形 41"/>
            <p:cNvSpPr/>
            <p:nvPr/>
          </p:nvSpPr>
          <p:spPr>
            <a:xfrm>
              <a:off x="11068524"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矩形 42"/>
            <p:cNvSpPr/>
            <p:nvPr/>
          </p:nvSpPr>
          <p:spPr>
            <a:xfrm>
              <a:off x="11214478"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矩形 43"/>
            <p:cNvSpPr/>
            <p:nvPr/>
          </p:nvSpPr>
          <p:spPr>
            <a:xfrm>
              <a:off x="11360433"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矩形 44"/>
            <p:cNvSpPr/>
            <p:nvPr/>
          </p:nvSpPr>
          <p:spPr>
            <a:xfrm>
              <a:off x="11506387"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 name="矩形 45"/>
            <p:cNvSpPr/>
            <p:nvPr/>
          </p:nvSpPr>
          <p:spPr>
            <a:xfrm>
              <a:off x="11652341"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 name="矩形 46"/>
            <p:cNvSpPr/>
            <p:nvPr/>
          </p:nvSpPr>
          <p:spPr>
            <a:xfrm>
              <a:off x="10484706"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矩形 47"/>
            <p:cNvSpPr/>
            <p:nvPr/>
          </p:nvSpPr>
          <p:spPr>
            <a:xfrm>
              <a:off x="10630661"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9" name="矩形 48"/>
            <p:cNvSpPr/>
            <p:nvPr/>
          </p:nvSpPr>
          <p:spPr>
            <a:xfrm>
              <a:off x="10776615"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0" name="矩形 49"/>
            <p:cNvSpPr/>
            <p:nvPr/>
          </p:nvSpPr>
          <p:spPr>
            <a:xfrm>
              <a:off x="10922569"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1" name="矩形 50"/>
            <p:cNvSpPr/>
            <p:nvPr/>
          </p:nvSpPr>
          <p:spPr>
            <a:xfrm>
              <a:off x="11068524"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2" name="矩形 51"/>
            <p:cNvSpPr/>
            <p:nvPr/>
          </p:nvSpPr>
          <p:spPr>
            <a:xfrm>
              <a:off x="11214478"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3" name="矩形 52"/>
            <p:cNvSpPr/>
            <p:nvPr/>
          </p:nvSpPr>
          <p:spPr>
            <a:xfrm>
              <a:off x="11360433"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4" name="矩形 53"/>
            <p:cNvSpPr/>
            <p:nvPr/>
          </p:nvSpPr>
          <p:spPr>
            <a:xfrm>
              <a:off x="11506387"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5" name="矩形 54"/>
            <p:cNvSpPr/>
            <p:nvPr/>
          </p:nvSpPr>
          <p:spPr>
            <a:xfrm>
              <a:off x="11652341"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6" name="矩形 55"/>
            <p:cNvSpPr/>
            <p:nvPr/>
          </p:nvSpPr>
          <p:spPr>
            <a:xfrm>
              <a:off x="10484706"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 name="矩形 56"/>
            <p:cNvSpPr/>
            <p:nvPr/>
          </p:nvSpPr>
          <p:spPr>
            <a:xfrm>
              <a:off x="10630661"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 name="矩形 57"/>
            <p:cNvSpPr/>
            <p:nvPr/>
          </p:nvSpPr>
          <p:spPr>
            <a:xfrm>
              <a:off x="10776615"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 name="矩形 58"/>
            <p:cNvSpPr/>
            <p:nvPr/>
          </p:nvSpPr>
          <p:spPr>
            <a:xfrm>
              <a:off x="10922569"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矩形 59"/>
            <p:cNvSpPr/>
            <p:nvPr/>
          </p:nvSpPr>
          <p:spPr>
            <a:xfrm>
              <a:off x="11068524"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 name="矩形 60"/>
            <p:cNvSpPr/>
            <p:nvPr/>
          </p:nvSpPr>
          <p:spPr>
            <a:xfrm>
              <a:off x="11214478"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 name="矩形 61"/>
            <p:cNvSpPr/>
            <p:nvPr/>
          </p:nvSpPr>
          <p:spPr>
            <a:xfrm>
              <a:off x="11360433"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 name="矩形 62"/>
            <p:cNvSpPr/>
            <p:nvPr/>
          </p:nvSpPr>
          <p:spPr>
            <a:xfrm>
              <a:off x="11506387"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 name="矩形 63"/>
            <p:cNvSpPr/>
            <p:nvPr/>
          </p:nvSpPr>
          <p:spPr>
            <a:xfrm>
              <a:off x="11652341"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 name="矩形 64"/>
            <p:cNvSpPr/>
            <p:nvPr/>
          </p:nvSpPr>
          <p:spPr>
            <a:xfrm>
              <a:off x="10484706"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矩形 65"/>
            <p:cNvSpPr/>
            <p:nvPr/>
          </p:nvSpPr>
          <p:spPr>
            <a:xfrm>
              <a:off x="10630661"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 name="矩形 66"/>
            <p:cNvSpPr/>
            <p:nvPr/>
          </p:nvSpPr>
          <p:spPr>
            <a:xfrm>
              <a:off x="10776615"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 name="矩形 67"/>
            <p:cNvSpPr/>
            <p:nvPr/>
          </p:nvSpPr>
          <p:spPr>
            <a:xfrm>
              <a:off x="10922569"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 name="矩形 68"/>
            <p:cNvSpPr/>
            <p:nvPr/>
          </p:nvSpPr>
          <p:spPr>
            <a:xfrm>
              <a:off x="11068524"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 name="矩形 69"/>
            <p:cNvSpPr/>
            <p:nvPr/>
          </p:nvSpPr>
          <p:spPr>
            <a:xfrm>
              <a:off x="11214478"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 name="矩形 70"/>
            <p:cNvSpPr/>
            <p:nvPr/>
          </p:nvSpPr>
          <p:spPr>
            <a:xfrm>
              <a:off x="11360433"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 name="矩形 71"/>
            <p:cNvSpPr/>
            <p:nvPr/>
          </p:nvSpPr>
          <p:spPr>
            <a:xfrm>
              <a:off x="11506387"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 name="矩形 72"/>
            <p:cNvSpPr/>
            <p:nvPr/>
          </p:nvSpPr>
          <p:spPr>
            <a:xfrm>
              <a:off x="11652341"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79" name="组合 78"/>
          <p:cNvGrpSpPr/>
          <p:nvPr/>
        </p:nvGrpSpPr>
        <p:grpSpPr>
          <a:xfrm>
            <a:off x="8797859" y="395391"/>
            <a:ext cx="2609758" cy="861166"/>
            <a:chOff x="8938077" y="430306"/>
            <a:chExt cx="2609758" cy="861166"/>
          </a:xfrm>
        </p:grpSpPr>
        <p:sp>
          <p:nvSpPr>
            <p:cNvPr id="80" name="矩形 79"/>
            <p:cNvSpPr/>
            <p:nvPr/>
          </p:nvSpPr>
          <p:spPr>
            <a:xfrm>
              <a:off x="8938077" y="430306"/>
              <a:ext cx="2609758" cy="86116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1" name="图片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3021" y="558180"/>
              <a:ext cx="2281287" cy="617426"/>
            </a:xfrm>
            <a:prstGeom prst="rect">
              <a:avLst/>
            </a:prstGeom>
          </p:spPr>
        </p:pic>
      </p:grpSp>
    </p:spTree>
    <p:extLst>
      <p:ext uri="{BB962C8B-B14F-4D97-AF65-F5344CB8AC3E}">
        <p14:creationId xmlns:p14="http://schemas.microsoft.com/office/powerpoint/2010/main" val="3399398198"/>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a14="http://schemas.microsoft.com/office/drawing/2010/main" xmlns:a16="http://schemas.microsoft.com/office/drawing/2014/main" xmlns="">
      <p:transition spd="slow" advTm="0">
        <p:blinds dir="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p:cNvSpPr txBox="1"/>
          <p:nvPr/>
        </p:nvSpPr>
        <p:spPr>
          <a:xfrm>
            <a:off x="1404152" y="312854"/>
            <a:ext cx="1415772" cy="461665"/>
          </a:xfrm>
          <a:prstGeom prst="rect">
            <a:avLst/>
          </a:prstGeom>
          <a:noFill/>
        </p:spPr>
        <p:txBody>
          <a:bodyPr wrap="none" rtlCol="0">
            <a:spAutoFit/>
          </a:bodyPr>
          <a:lstStyle/>
          <a:p>
            <a:r>
              <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rPr>
              <a:t>项目展示</a:t>
            </a: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213" y="157093"/>
            <a:ext cx="2281287" cy="617426"/>
          </a:xfrm>
          <a:prstGeom prst="rect">
            <a:avLst/>
          </a:prstGeom>
        </p:spPr>
      </p:pic>
      <p:sp>
        <p:nvSpPr>
          <p:cNvPr id="15" name="圆角矩形 14"/>
          <p:cNvSpPr>
            <a:spLocks noChangeAspect="1"/>
          </p:cNvSpPr>
          <p:nvPr/>
        </p:nvSpPr>
        <p:spPr>
          <a:xfrm>
            <a:off x="7269232" y="1358245"/>
            <a:ext cx="4340942" cy="1362710"/>
          </a:xfrm>
          <a:prstGeom prst="roundRect">
            <a:avLst>
              <a:gd name="adj" fmla="val 24658"/>
            </a:avLst>
          </a:prstGeom>
          <a:solidFill>
            <a:srgbClr val="025AA2"/>
          </a:solidFill>
          <a:ln w="25400" cap="flat" cmpd="sng" algn="ctr">
            <a:noFill/>
            <a:prstDash val="solid"/>
            <a:miter lim="800000"/>
          </a:ln>
          <a:effectLst>
            <a:outerShdw blurRad="101600" dist="63500" dir="2700000" algn="tl" rotWithShape="0">
              <a:prstClr val="black">
                <a:alpha val="30000"/>
              </a:prstClr>
            </a:outerShdw>
          </a:effectLst>
        </p:spPr>
        <p:txBody>
          <a:bodyPr rtlCol="0" anchor="ctr"/>
          <a:lstStyle/>
          <a:p>
            <a:pPr algn="ctr">
              <a:defRPr/>
            </a:pPr>
            <a:endParaRPr lang="zh-CN" altLang="en-US" sz="1400" kern="0">
              <a:solidFill>
                <a:prstClr val="white"/>
              </a:solidFill>
            </a:endParaRPr>
          </a:p>
        </p:txBody>
      </p:sp>
      <p:pic>
        <p:nvPicPr>
          <p:cNvPr id="16" name="图片 17" descr="微信图片_202209130938541"/>
          <p:cNvPicPr>
            <a:picLocks noChangeAspect="1"/>
          </p:cNvPicPr>
          <p:nvPr/>
        </p:nvPicPr>
        <p:blipFill>
          <a:blip r:embed="rId4"/>
          <a:stretch>
            <a:fillRect/>
          </a:stretch>
        </p:blipFill>
        <p:spPr>
          <a:xfrm>
            <a:off x="7269231" y="3110927"/>
            <a:ext cx="4340942" cy="3256981"/>
          </a:xfrm>
          <a:prstGeom prst="rect">
            <a:avLst/>
          </a:prstGeom>
          <a:effectLst/>
        </p:spPr>
      </p:pic>
      <p:sp>
        <p:nvSpPr>
          <p:cNvPr id="26" name="TextBox 34"/>
          <p:cNvSpPr txBox="1"/>
          <p:nvPr/>
        </p:nvSpPr>
        <p:spPr>
          <a:xfrm>
            <a:off x="7569732" y="1520487"/>
            <a:ext cx="3836708" cy="1038225"/>
          </a:xfrm>
          <a:prstGeom prst="rect">
            <a:avLst/>
          </a:prstGeom>
          <a:noFill/>
        </p:spPr>
        <p:txBody>
          <a:bodyPr wrap="square" lIns="0" tIns="0" rIns="0" bIns="0" rtlCol="0">
            <a:spAutoFit/>
          </a:bodyPr>
          <a:lstStyle>
            <a:defPPr>
              <a:defRPr lang="zh-CN"/>
            </a:defPPr>
            <a:lvl1pPr algn="just">
              <a:lnSpc>
                <a:spcPts val="1600"/>
              </a:lnSpc>
              <a:defRPr sz="1100">
                <a:solidFill>
                  <a:schemeClr val="tx1">
                    <a:lumMod val="65000"/>
                    <a:lumOff val="35000"/>
                  </a:schemeClr>
                </a:solidFill>
                <a:latin typeface="微软雅黑 Light" panose="020B0502040204020203" pitchFamily="34" charset="-122"/>
                <a:ea typeface="微软雅黑 Light" panose="020B0502040204020203" pitchFamily="34" charset="-122"/>
              </a:defRPr>
            </a:lvl1pPr>
          </a:lstStyle>
          <a:p>
            <a:pPr>
              <a:lnSpc>
                <a:spcPct val="150000"/>
              </a:lnSpc>
              <a:defRPr/>
            </a:pPr>
            <a:r>
              <a:rPr lang="en-US" altLang="zh-CN" sz="1500" b="1" dirty="0">
                <a:solidFill>
                  <a:prstClr val="white"/>
                </a:solidFill>
                <a:latin typeface="微软雅黑" panose="020B0503020204020204" pitchFamily="34" charset="-122"/>
                <a:ea typeface="微软雅黑" panose="020B0503020204020204" pitchFamily="34" charset="-122"/>
                <a:sym typeface="+mn-lt"/>
              </a:rPr>
              <a:t>【</a:t>
            </a:r>
            <a:r>
              <a:rPr lang="zh-CN" altLang="en-US" sz="1500" b="1" dirty="0">
                <a:solidFill>
                  <a:prstClr val="white"/>
                </a:solidFill>
                <a:latin typeface="微软雅黑" panose="020B0503020204020204" pitchFamily="34" charset="-122"/>
                <a:ea typeface="微软雅黑" panose="020B0503020204020204" pitchFamily="34" charset="-122"/>
                <a:sym typeface="+mn-lt"/>
              </a:rPr>
              <a:t>项目名称</a:t>
            </a:r>
            <a:r>
              <a:rPr lang="en-US" altLang="zh-CN" sz="1500" b="1" dirty="0">
                <a:solidFill>
                  <a:prstClr val="white"/>
                </a:solidFill>
                <a:latin typeface="微软雅黑" panose="020B0503020204020204" pitchFamily="34" charset="-122"/>
                <a:ea typeface="微软雅黑" panose="020B0503020204020204" pitchFamily="34" charset="-122"/>
                <a:sym typeface="+mn-lt"/>
              </a:rPr>
              <a:t>】</a:t>
            </a:r>
            <a:r>
              <a:rPr lang="zh-CN" altLang="en-US" sz="1500" b="1" dirty="0">
                <a:solidFill>
                  <a:prstClr val="white"/>
                </a:solidFill>
                <a:latin typeface="微软雅黑" panose="020B0503020204020204" pitchFamily="34" charset="-122"/>
                <a:ea typeface="微软雅黑" panose="020B0503020204020204" pitchFamily="34" charset="-122"/>
                <a:sym typeface="+mn-lt"/>
              </a:rPr>
              <a:t>人防车道口钢结构防倒塌棚架及门楼钢结构工程</a:t>
            </a:r>
          </a:p>
          <a:p>
            <a:pPr>
              <a:lnSpc>
                <a:spcPct val="150000"/>
              </a:lnSpc>
              <a:defRPr/>
            </a:pPr>
            <a:r>
              <a:rPr lang="en-US" altLang="zh-CN" sz="1500" b="1" dirty="0">
                <a:solidFill>
                  <a:prstClr val="white"/>
                </a:solidFill>
                <a:latin typeface="微软雅黑" panose="020B0503020204020204" pitchFamily="34" charset="-122"/>
                <a:ea typeface="微软雅黑" panose="020B0503020204020204" pitchFamily="34" charset="-122"/>
                <a:sym typeface="+mn-lt"/>
              </a:rPr>
              <a:t>【</a:t>
            </a:r>
            <a:r>
              <a:rPr lang="zh-CN" altLang="en-US" sz="1500" b="1" dirty="0">
                <a:solidFill>
                  <a:prstClr val="white"/>
                </a:solidFill>
                <a:latin typeface="微软雅黑" panose="020B0503020204020204" pitchFamily="34" charset="-122"/>
                <a:ea typeface="微软雅黑" panose="020B0503020204020204" pitchFamily="34" charset="-122"/>
                <a:sym typeface="+mn-lt"/>
              </a:rPr>
              <a:t>项目地址</a:t>
            </a:r>
            <a:r>
              <a:rPr lang="en-US" altLang="zh-CN" sz="1500" b="1" dirty="0">
                <a:solidFill>
                  <a:prstClr val="white"/>
                </a:solidFill>
                <a:latin typeface="微软雅黑" panose="020B0503020204020204" pitchFamily="34" charset="-122"/>
                <a:ea typeface="微软雅黑" panose="020B0503020204020204" pitchFamily="34" charset="-122"/>
                <a:sym typeface="+mn-lt"/>
              </a:rPr>
              <a:t>】</a:t>
            </a:r>
            <a:r>
              <a:rPr lang="zh-CN" altLang="en-US" sz="1500" b="1" dirty="0">
                <a:solidFill>
                  <a:prstClr val="white"/>
                </a:solidFill>
                <a:latin typeface="微软雅黑" panose="020B0503020204020204" pitchFamily="34" charset="-122"/>
                <a:ea typeface="微软雅黑" panose="020B0503020204020204" pitchFamily="34" charset="-122"/>
                <a:sym typeface="+mn-lt"/>
              </a:rPr>
              <a:t>鹤山雅瑶碧桂园</a:t>
            </a:r>
            <a:endParaRPr lang="en-US" altLang="zh-CN" sz="1500" b="1" dirty="0">
              <a:solidFill>
                <a:prstClr val="white"/>
              </a:solidFill>
              <a:latin typeface="微软雅黑" panose="020B0503020204020204" pitchFamily="34" charset="-122"/>
              <a:ea typeface="微软雅黑" panose="020B0503020204020204" pitchFamily="34" charset="-122"/>
              <a:sym typeface="+mn-lt"/>
            </a:endParaRPr>
          </a:p>
        </p:txBody>
      </p:sp>
      <p:pic>
        <p:nvPicPr>
          <p:cNvPr id="27" name="图片 26"/>
          <p:cNvPicPr>
            <a:picLocks noChangeAspect="1"/>
          </p:cNvPicPr>
          <p:nvPr/>
        </p:nvPicPr>
        <p:blipFill>
          <a:blip r:embed="rId5"/>
          <a:stretch>
            <a:fillRect/>
          </a:stretch>
        </p:blipFill>
        <p:spPr>
          <a:xfrm>
            <a:off x="4216677" y="1358245"/>
            <a:ext cx="2848820" cy="5066226"/>
          </a:xfrm>
          <a:prstGeom prst="rect">
            <a:avLst/>
          </a:prstGeom>
          <a:effectLst/>
        </p:spPr>
      </p:pic>
      <p:pic>
        <p:nvPicPr>
          <p:cNvPr id="28" name="图片 27"/>
          <p:cNvPicPr>
            <a:picLocks noChangeAspect="1"/>
          </p:cNvPicPr>
          <p:nvPr/>
        </p:nvPicPr>
        <p:blipFill>
          <a:blip r:embed="rId6"/>
          <a:stretch>
            <a:fillRect/>
          </a:stretch>
        </p:blipFill>
        <p:spPr>
          <a:xfrm>
            <a:off x="575035" y="3455801"/>
            <a:ext cx="3388387" cy="2968671"/>
          </a:xfrm>
          <a:prstGeom prst="rect">
            <a:avLst/>
          </a:prstGeom>
          <a:effectLst/>
        </p:spPr>
      </p:pic>
      <p:sp>
        <p:nvSpPr>
          <p:cNvPr id="29" name="圆角矩形 28"/>
          <p:cNvSpPr>
            <a:spLocks noChangeAspect="1"/>
          </p:cNvSpPr>
          <p:nvPr/>
        </p:nvSpPr>
        <p:spPr>
          <a:xfrm>
            <a:off x="575036" y="1432874"/>
            <a:ext cx="3388386" cy="1840614"/>
          </a:xfrm>
          <a:prstGeom prst="roundRect">
            <a:avLst>
              <a:gd name="adj" fmla="val 24658"/>
            </a:avLst>
          </a:prstGeom>
          <a:solidFill>
            <a:srgbClr val="025AA2"/>
          </a:solidFill>
          <a:ln w="25400" cap="flat" cmpd="sng" algn="ctr">
            <a:noFill/>
            <a:prstDash val="solid"/>
            <a:miter lim="800000"/>
          </a:ln>
          <a:effectLst>
            <a:outerShdw blurRad="101600" dist="63500" dir="2700000" algn="tl" rotWithShape="0">
              <a:prstClr val="black">
                <a:alpha val="30000"/>
              </a:prstClr>
            </a:outerShdw>
          </a:effectLst>
        </p:spPr>
        <p:txBody>
          <a:bodyPr rtlCol="0" anchor="ctr"/>
          <a:lstStyle/>
          <a:p>
            <a:pPr algn="ctr">
              <a:defRPr/>
            </a:pPr>
            <a:endParaRPr lang="zh-CN" altLang="en-US" sz="1400" kern="0">
              <a:solidFill>
                <a:prstClr val="white"/>
              </a:solidFill>
            </a:endParaRPr>
          </a:p>
        </p:txBody>
      </p:sp>
      <p:sp>
        <p:nvSpPr>
          <p:cNvPr id="30" name="TextBox 34"/>
          <p:cNvSpPr txBox="1"/>
          <p:nvPr/>
        </p:nvSpPr>
        <p:spPr>
          <a:xfrm>
            <a:off x="814565" y="1816479"/>
            <a:ext cx="2909326" cy="923330"/>
          </a:xfrm>
          <a:prstGeom prst="rect">
            <a:avLst/>
          </a:prstGeom>
          <a:noFill/>
        </p:spPr>
        <p:txBody>
          <a:bodyPr wrap="square" lIns="0" tIns="0" rIns="0" bIns="0" rtlCol="0">
            <a:spAutoFit/>
          </a:bodyPr>
          <a:lstStyle>
            <a:defPPr>
              <a:defRPr lang="zh-CN"/>
            </a:defPPr>
            <a:lvl1pPr algn="just">
              <a:lnSpc>
                <a:spcPts val="1600"/>
              </a:lnSpc>
              <a:defRPr sz="1100">
                <a:solidFill>
                  <a:schemeClr val="tx1">
                    <a:lumMod val="65000"/>
                    <a:lumOff val="35000"/>
                  </a:schemeClr>
                </a:solidFill>
                <a:latin typeface="微软雅黑 Light" panose="020B0502040204020203" pitchFamily="34" charset="-122"/>
                <a:ea typeface="微软雅黑 Light" panose="020B0502040204020203" pitchFamily="34" charset="-122"/>
              </a:defRPr>
            </a:lvl1pPr>
          </a:lstStyle>
          <a:p>
            <a:pPr>
              <a:lnSpc>
                <a:spcPct val="200000"/>
              </a:lnSpc>
              <a:defRPr/>
            </a:pPr>
            <a:r>
              <a:rPr lang="en-US" altLang="zh-CN" sz="1500" b="1" dirty="0">
                <a:solidFill>
                  <a:prstClr val="white"/>
                </a:solidFill>
                <a:latin typeface="微软雅黑" panose="020B0503020204020204" pitchFamily="34" charset="-122"/>
                <a:ea typeface="微软雅黑" panose="020B0503020204020204" pitchFamily="34" charset="-122"/>
                <a:sym typeface="+mn-lt"/>
              </a:rPr>
              <a:t>【</a:t>
            </a:r>
            <a:r>
              <a:rPr lang="zh-CN" altLang="en-US" sz="1500" b="1" dirty="0">
                <a:solidFill>
                  <a:prstClr val="white"/>
                </a:solidFill>
                <a:latin typeface="微软雅黑" panose="020B0503020204020204" pitchFamily="34" charset="-122"/>
                <a:ea typeface="微软雅黑" panose="020B0503020204020204" pitchFamily="34" charset="-122"/>
                <a:sym typeface="+mn-lt"/>
              </a:rPr>
              <a:t>项目名称</a:t>
            </a:r>
            <a:r>
              <a:rPr lang="en-US" altLang="zh-CN" sz="1500" b="1" dirty="0">
                <a:solidFill>
                  <a:prstClr val="white"/>
                </a:solidFill>
                <a:latin typeface="微软雅黑" panose="020B0503020204020204" pitchFamily="34" charset="-122"/>
                <a:ea typeface="微软雅黑" panose="020B0503020204020204" pitchFamily="34" charset="-122"/>
                <a:sym typeface="+mn-lt"/>
              </a:rPr>
              <a:t>】</a:t>
            </a:r>
            <a:r>
              <a:rPr lang="zh-CN" altLang="en-US" sz="1500" b="1" dirty="0">
                <a:solidFill>
                  <a:prstClr val="white"/>
                </a:solidFill>
                <a:latin typeface="微软雅黑" panose="020B0503020204020204" pitchFamily="34" charset="-122"/>
                <a:ea typeface="微软雅黑" panose="020B0503020204020204" pitchFamily="34" charset="-122"/>
                <a:sym typeface="+mn-lt"/>
              </a:rPr>
              <a:t>临时围挡工程</a:t>
            </a:r>
          </a:p>
          <a:p>
            <a:pPr>
              <a:lnSpc>
                <a:spcPct val="200000"/>
              </a:lnSpc>
              <a:defRPr/>
            </a:pPr>
            <a:r>
              <a:rPr lang="en-US" altLang="zh-CN" sz="1500" b="1" dirty="0">
                <a:solidFill>
                  <a:prstClr val="white"/>
                </a:solidFill>
                <a:latin typeface="微软雅黑" panose="020B0503020204020204" pitchFamily="34" charset="-122"/>
                <a:ea typeface="微软雅黑" panose="020B0503020204020204" pitchFamily="34" charset="-122"/>
                <a:sym typeface="+mn-lt"/>
              </a:rPr>
              <a:t>【</a:t>
            </a:r>
            <a:r>
              <a:rPr lang="zh-CN" altLang="en-US" sz="1500" b="1" dirty="0">
                <a:solidFill>
                  <a:prstClr val="white"/>
                </a:solidFill>
                <a:latin typeface="微软雅黑" panose="020B0503020204020204" pitchFamily="34" charset="-122"/>
                <a:ea typeface="微软雅黑" panose="020B0503020204020204" pitchFamily="34" charset="-122"/>
                <a:sym typeface="+mn-lt"/>
              </a:rPr>
              <a:t>项目地址</a:t>
            </a:r>
            <a:r>
              <a:rPr lang="en-US" altLang="zh-CN" sz="1500" b="1" dirty="0">
                <a:solidFill>
                  <a:prstClr val="white"/>
                </a:solidFill>
                <a:latin typeface="微软雅黑" panose="020B0503020204020204" pitchFamily="34" charset="-122"/>
                <a:ea typeface="微软雅黑" panose="020B0503020204020204" pitchFamily="34" charset="-122"/>
                <a:sym typeface="+mn-lt"/>
              </a:rPr>
              <a:t>】</a:t>
            </a:r>
            <a:r>
              <a:rPr lang="zh-CN" altLang="en-US" sz="1500" b="1" dirty="0">
                <a:solidFill>
                  <a:prstClr val="white"/>
                </a:solidFill>
                <a:latin typeface="微软雅黑" panose="020B0503020204020204" pitchFamily="34" charset="-122"/>
                <a:ea typeface="微软雅黑" panose="020B0503020204020204" pitchFamily="34" charset="-122"/>
                <a:sym typeface="+mn-lt"/>
              </a:rPr>
              <a:t>江门碧桂园滨江壹号</a:t>
            </a:r>
            <a:endParaRPr lang="en-US" altLang="zh-CN" sz="1500" b="1" dirty="0">
              <a:solidFill>
                <a:prstClr val="white"/>
              </a:solidFill>
              <a:latin typeface="微软雅黑" panose="020B0503020204020204" pitchFamily="34" charset="-122"/>
              <a:ea typeface="微软雅黑" panose="020B0503020204020204" pitchFamily="34" charset="-122"/>
              <a:sym typeface="+mn-lt"/>
            </a:endParaRPr>
          </a:p>
        </p:txBody>
      </p:sp>
      <p:cxnSp>
        <p:nvCxnSpPr>
          <p:cNvPr id="12" name="直接连接符 11"/>
          <p:cNvCxnSpPr/>
          <p:nvPr/>
        </p:nvCxnSpPr>
        <p:spPr>
          <a:xfrm>
            <a:off x="1385740" y="812227"/>
            <a:ext cx="1080626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202579"/>
      </p:ext>
    </p:extLst>
  </p:cSld>
  <p:clrMapOvr>
    <a:masterClrMapping/>
  </p:clrMapOvr>
  <p:transition spd="slow" advClick="0" advTm="0">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0"/>
            <a:ext cx="12192000" cy="6858000"/>
          </a:xfrm>
          <a:prstGeom prst="rect">
            <a:avLst/>
          </a:prstGeom>
          <a:solidFill>
            <a:srgbClr val="235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文本框 17"/>
          <p:cNvSpPr txBox="1"/>
          <p:nvPr/>
        </p:nvSpPr>
        <p:spPr>
          <a:xfrm>
            <a:off x="7150608" y="2921168"/>
            <a:ext cx="4544568" cy="1015663"/>
          </a:xfrm>
          <a:prstGeom prst="rect">
            <a:avLst/>
          </a:prstGeom>
          <a:noFill/>
        </p:spPr>
        <p:txBody>
          <a:bodyPr wrap="square" rtlCol="0">
            <a:spAutoFit/>
          </a:bodyPr>
          <a:lstStyle/>
          <a:p>
            <a:pPr algn="dist"/>
            <a:r>
              <a:rPr lang="zh-CN" altLang="en-US" sz="6000" b="1" dirty="0">
                <a:solidFill>
                  <a:schemeClr val="bg1"/>
                </a:solidFill>
                <a:effectLst>
                  <a:outerShdw blurRad="25400" dist="25400" dir="2700000" algn="tl">
                    <a:srgbClr val="000000">
                      <a:alpha val="25000"/>
                    </a:srgbClr>
                  </a:outerShdw>
                </a:effectLst>
                <a:cs typeface="+mn-ea"/>
                <a:sym typeface="+mn-lt"/>
              </a:rPr>
              <a:t>规划与未来</a:t>
            </a:r>
          </a:p>
        </p:txBody>
      </p:sp>
      <p:sp>
        <p:nvSpPr>
          <p:cNvPr id="20" name="文本框 19"/>
          <p:cNvSpPr txBox="1"/>
          <p:nvPr/>
        </p:nvSpPr>
        <p:spPr>
          <a:xfrm rot="16200000">
            <a:off x="726873" y="1989650"/>
            <a:ext cx="1454244" cy="307777"/>
          </a:xfrm>
          <a:prstGeom prst="rect">
            <a:avLst/>
          </a:prstGeom>
          <a:noFill/>
        </p:spPr>
        <p:txBody>
          <a:bodyPr wrap="none" rtlCol="0">
            <a:spAutoFit/>
          </a:bodyPr>
          <a:lstStyle/>
          <a:p>
            <a:r>
              <a:rPr lang="en-US" altLang="zh-CN" sz="1400" i="1" spc="300" dirty="0">
                <a:solidFill>
                  <a:schemeClr val="bg1">
                    <a:alpha val="60000"/>
                  </a:schemeClr>
                </a:solidFill>
                <a:effectLst>
                  <a:outerShdw blurRad="25400" dist="25400" dir="2700000" algn="tl">
                    <a:srgbClr val="000000">
                      <a:alpha val="25000"/>
                    </a:srgbClr>
                  </a:outerShdw>
                </a:effectLst>
                <a:cs typeface="+mn-ea"/>
                <a:sym typeface="+mn-lt"/>
              </a:rPr>
              <a:t>///////////</a:t>
            </a:r>
            <a:endParaRPr lang="zh-CN" altLang="en-US" sz="1400" i="1" spc="300" dirty="0">
              <a:solidFill>
                <a:schemeClr val="bg1">
                  <a:alpha val="60000"/>
                </a:schemeClr>
              </a:solidFill>
              <a:effectLst>
                <a:outerShdw blurRad="25400" dist="25400" dir="2700000" algn="tl">
                  <a:srgbClr val="000000">
                    <a:alpha val="25000"/>
                  </a:srgbClr>
                </a:outerShdw>
              </a:effectLst>
              <a:cs typeface="+mn-ea"/>
              <a:sym typeface="+mn-lt"/>
            </a:endParaRPr>
          </a:p>
        </p:txBody>
      </p:sp>
      <p:grpSp>
        <p:nvGrpSpPr>
          <p:cNvPr id="36" name="组合 35"/>
          <p:cNvGrpSpPr/>
          <p:nvPr/>
        </p:nvGrpSpPr>
        <p:grpSpPr>
          <a:xfrm>
            <a:off x="-2057862" y="3229153"/>
            <a:ext cx="6906376" cy="6906376"/>
            <a:chOff x="8857914" y="2858581"/>
            <a:chExt cx="6071744" cy="6071744"/>
          </a:xfrm>
          <a:effectLst/>
        </p:grpSpPr>
        <p:sp>
          <p:nvSpPr>
            <p:cNvPr id="34" name="椭圆 33"/>
            <p:cNvSpPr/>
            <p:nvPr/>
          </p:nvSpPr>
          <p:spPr>
            <a:xfrm flipH="1">
              <a:off x="8857914" y="2858581"/>
              <a:ext cx="6071744" cy="6071744"/>
            </a:xfrm>
            <a:prstGeom prst="ellipse">
              <a:avLst/>
            </a:prstGeom>
            <a:blipFill dpi="0" rotWithShape="1">
              <a:blip r:embed="rId2" cstate="screen">
                <a:extLst>
                  <a:ext uri="{28A0092B-C50C-407E-A947-70E740481C1C}">
                    <a14:useLocalDpi xmlns:a14="http://schemas.microsoft.com/office/drawing/2010/main"/>
                  </a:ext>
                </a:extLst>
              </a:blip>
              <a:srcRect/>
              <a:stretch>
                <a:fillRect r="8846" b="22894"/>
              </a:stretch>
            </a:blip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 name="椭圆 34"/>
            <p:cNvSpPr/>
            <p:nvPr/>
          </p:nvSpPr>
          <p:spPr>
            <a:xfrm>
              <a:off x="10322248" y="4322915"/>
              <a:ext cx="3143077" cy="3143076"/>
            </a:xfrm>
            <a:prstGeom prst="ellipse">
              <a:avLst/>
            </a:prstGeom>
            <a:solidFill>
              <a:srgbClr val="2351B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37" name="组合 36"/>
          <p:cNvGrpSpPr/>
          <p:nvPr/>
        </p:nvGrpSpPr>
        <p:grpSpPr>
          <a:xfrm rot="5400000">
            <a:off x="840282" y="6407316"/>
            <a:ext cx="1200635" cy="453755"/>
            <a:chOff x="10484706" y="5922178"/>
            <a:chExt cx="1200635" cy="453755"/>
          </a:xfrm>
          <a:solidFill>
            <a:schemeClr val="bg1"/>
          </a:solidFill>
        </p:grpSpPr>
        <p:sp>
          <p:nvSpPr>
            <p:cNvPr id="38" name="矩形 37"/>
            <p:cNvSpPr/>
            <p:nvPr/>
          </p:nvSpPr>
          <p:spPr>
            <a:xfrm>
              <a:off x="10484706"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9" name="矩形 38"/>
            <p:cNvSpPr/>
            <p:nvPr/>
          </p:nvSpPr>
          <p:spPr>
            <a:xfrm>
              <a:off x="10630661"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0" name="矩形 39"/>
            <p:cNvSpPr/>
            <p:nvPr/>
          </p:nvSpPr>
          <p:spPr>
            <a:xfrm>
              <a:off x="10776615"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矩形 40"/>
            <p:cNvSpPr/>
            <p:nvPr/>
          </p:nvSpPr>
          <p:spPr>
            <a:xfrm>
              <a:off x="10922569"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 name="矩形 41"/>
            <p:cNvSpPr/>
            <p:nvPr/>
          </p:nvSpPr>
          <p:spPr>
            <a:xfrm>
              <a:off x="11068524"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矩形 42"/>
            <p:cNvSpPr/>
            <p:nvPr/>
          </p:nvSpPr>
          <p:spPr>
            <a:xfrm>
              <a:off x="11214478"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矩形 43"/>
            <p:cNvSpPr/>
            <p:nvPr/>
          </p:nvSpPr>
          <p:spPr>
            <a:xfrm>
              <a:off x="11360433"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矩形 44"/>
            <p:cNvSpPr/>
            <p:nvPr/>
          </p:nvSpPr>
          <p:spPr>
            <a:xfrm>
              <a:off x="11506387"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 name="矩形 45"/>
            <p:cNvSpPr/>
            <p:nvPr/>
          </p:nvSpPr>
          <p:spPr>
            <a:xfrm>
              <a:off x="11652341" y="5922178"/>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 name="矩形 46"/>
            <p:cNvSpPr/>
            <p:nvPr/>
          </p:nvSpPr>
          <p:spPr>
            <a:xfrm>
              <a:off x="10484706"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矩形 47"/>
            <p:cNvSpPr/>
            <p:nvPr/>
          </p:nvSpPr>
          <p:spPr>
            <a:xfrm>
              <a:off x="10630661"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9" name="矩形 48"/>
            <p:cNvSpPr/>
            <p:nvPr/>
          </p:nvSpPr>
          <p:spPr>
            <a:xfrm>
              <a:off x="10776615"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0" name="矩形 49"/>
            <p:cNvSpPr/>
            <p:nvPr/>
          </p:nvSpPr>
          <p:spPr>
            <a:xfrm>
              <a:off x="10922569"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1" name="矩形 50"/>
            <p:cNvSpPr/>
            <p:nvPr/>
          </p:nvSpPr>
          <p:spPr>
            <a:xfrm>
              <a:off x="11068524"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2" name="矩形 51"/>
            <p:cNvSpPr/>
            <p:nvPr/>
          </p:nvSpPr>
          <p:spPr>
            <a:xfrm>
              <a:off x="11214478"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3" name="矩形 52"/>
            <p:cNvSpPr/>
            <p:nvPr/>
          </p:nvSpPr>
          <p:spPr>
            <a:xfrm>
              <a:off x="11360433"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4" name="矩形 53"/>
            <p:cNvSpPr/>
            <p:nvPr/>
          </p:nvSpPr>
          <p:spPr>
            <a:xfrm>
              <a:off x="11506387"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5" name="矩形 54"/>
            <p:cNvSpPr/>
            <p:nvPr/>
          </p:nvSpPr>
          <p:spPr>
            <a:xfrm>
              <a:off x="11652341" y="6062430"/>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6" name="矩形 55"/>
            <p:cNvSpPr/>
            <p:nvPr/>
          </p:nvSpPr>
          <p:spPr>
            <a:xfrm>
              <a:off x="10484706"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 name="矩形 56"/>
            <p:cNvSpPr/>
            <p:nvPr/>
          </p:nvSpPr>
          <p:spPr>
            <a:xfrm>
              <a:off x="10630661"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 name="矩形 57"/>
            <p:cNvSpPr/>
            <p:nvPr/>
          </p:nvSpPr>
          <p:spPr>
            <a:xfrm>
              <a:off x="10776615"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 name="矩形 58"/>
            <p:cNvSpPr/>
            <p:nvPr/>
          </p:nvSpPr>
          <p:spPr>
            <a:xfrm>
              <a:off x="10922569"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矩形 59"/>
            <p:cNvSpPr/>
            <p:nvPr/>
          </p:nvSpPr>
          <p:spPr>
            <a:xfrm>
              <a:off x="11068524"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 name="矩形 60"/>
            <p:cNvSpPr/>
            <p:nvPr/>
          </p:nvSpPr>
          <p:spPr>
            <a:xfrm>
              <a:off x="11214478"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 name="矩形 61"/>
            <p:cNvSpPr/>
            <p:nvPr/>
          </p:nvSpPr>
          <p:spPr>
            <a:xfrm>
              <a:off x="11360433"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 name="矩形 62"/>
            <p:cNvSpPr/>
            <p:nvPr/>
          </p:nvSpPr>
          <p:spPr>
            <a:xfrm>
              <a:off x="11506387"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 name="矩形 63"/>
            <p:cNvSpPr/>
            <p:nvPr/>
          </p:nvSpPr>
          <p:spPr>
            <a:xfrm>
              <a:off x="11652341" y="6202681"/>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 name="矩形 64"/>
            <p:cNvSpPr/>
            <p:nvPr/>
          </p:nvSpPr>
          <p:spPr>
            <a:xfrm>
              <a:off x="10484706"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矩形 65"/>
            <p:cNvSpPr/>
            <p:nvPr/>
          </p:nvSpPr>
          <p:spPr>
            <a:xfrm>
              <a:off x="10630661"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 name="矩形 66"/>
            <p:cNvSpPr/>
            <p:nvPr/>
          </p:nvSpPr>
          <p:spPr>
            <a:xfrm>
              <a:off x="10776615"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 name="矩形 67"/>
            <p:cNvSpPr/>
            <p:nvPr/>
          </p:nvSpPr>
          <p:spPr>
            <a:xfrm>
              <a:off x="10922569"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 name="矩形 68"/>
            <p:cNvSpPr/>
            <p:nvPr/>
          </p:nvSpPr>
          <p:spPr>
            <a:xfrm>
              <a:off x="11068524"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 name="矩形 69"/>
            <p:cNvSpPr/>
            <p:nvPr/>
          </p:nvSpPr>
          <p:spPr>
            <a:xfrm>
              <a:off x="11214478"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 name="矩形 70"/>
            <p:cNvSpPr/>
            <p:nvPr/>
          </p:nvSpPr>
          <p:spPr>
            <a:xfrm>
              <a:off x="11360433"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 name="矩形 71"/>
            <p:cNvSpPr/>
            <p:nvPr/>
          </p:nvSpPr>
          <p:spPr>
            <a:xfrm>
              <a:off x="11506387"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 name="矩形 72"/>
            <p:cNvSpPr/>
            <p:nvPr/>
          </p:nvSpPr>
          <p:spPr>
            <a:xfrm>
              <a:off x="11652341" y="6342933"/>
              <a:ext cx="33000" cy="3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79" name="组合 78"/>
          <p:cNvGrpSpPr/>
          <p:nvPr/>
        </p:nvGrpSpPr>
        <p:grpSpPr>
          <a:xfrm>
            <a:off x="8331515" y="445045"/>
            <a:ext cx="2609758" cy="861166"/>
            <a:chOff x="8938077" y="430306"/>
            <a:chExt cx="2609758" cy="861166"/>
          </a:xfrm>
        </p:grpSpPr>
        <p:sp>
          <p:nvSpPr>
            <p:cNvPr id="80" name="矩形 79"/>
            <p:cNvSpPr/>
            <p:nvPr/>
          </p:nvSpPr>
          <p:spPr>
            <a:xfrm>
              <a:off x="8938077" y="430306"/>
              <a:ext cx="2609758" cy="86116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1" name="图片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3021" y="558180"/>
              <a:ext cx="2281287" cy="617426"/>
            </a:xfrm>
            <a:prstGeom prst="rect">
              <a:avLst/>
            </a:prstGeom>
          </p:spPr>
        </p:pic>
      </p:grpSp>
      <p:sp>
        <p:nvSpPr>
          <p:cNvPr id="75" name="文本框 74"/>
          <p:cNvSpPr txBox="1"/>
          <p:nvPr/>
        </p:nvSpPr>
        <p:spPr>
          <a:xfrm>
            <a:off x="482202" y="445045"/>
            <a:ext cx="2546747" cy="307777"/>
          </a:xfrm>
          <a:prstGeom prst="rect">
            <a:avLst/>
          </a:prstGeom>
          <a:noFill/>
        </p:spPr>
        <p:txBody>
          <a:bodyPr wrap="square" rtlCol="0">
            <a:spAutoFit/>
          </a:bodyPr>
          <a:lstStyle/>
          <a:p>
            <a:pPr algn="dist"/>
            <a:r>
              <a:rPr lang="zh-CN" altLang="en-US" sz="1400" dirty="0">
                <a:solidFill>
                  <a:schemeClr val="bg1"/>
                </a:solidFill>
                <a:cs typeface="+mn-ea"/>
                <a:sym typeface="+mn-lt"/>
              </a:rPr>
              <a:t>品</a:t>
            </a:r>
            <a:r>
              <a:rPr lang="zh-CN" altLang="en-US" sz="1400" dirty="0" smtClean="0">
                <a:solidFill>
                  <a:schemeClr val="bg1"/>
                </a:solidFill>
                <a:cs typeface="+mn-ea"/>
                <a:sym typeface="+mn-lt"/>
              </a:rPr>
              <a:t>质</a:t>
            </a:r>
            <a:r>
              <a:rPr lang="en-US" altLang="zh-CN" sz="1400" dirty="0" smtClean="0">
                <a:solidFill>
                  <a:schemeClr val="bg1"/>
                </a:solidFill>
                <a:cs typeface="+mn-ea"/>
                <a:sym typeface="+mn-lt"/>
              </a:rPr>
              <a:t>/</a:t>
            </a:r>
            <a:r>
              <a:rPr lang="zh-CN" altLang="en-US" sz="1400" dirty="0" smtClean="0">
                <a:solidFill>
                  <a:schemeClr val="bg1"/>
                </a:solidFill>
                <a:cs typeface="+mn-ea"/>
                <a:sym typeface="+mn-lt"/>
              </a:rPr>
              <a:t>高端</a:t>
            </a:r>
            <a:r>
              <a:rPr lang="en-US" altLang="zh-CN" sz="1400" dirty="0" smtClean="0">
                <a:solidFill>
                  <a:schemeClr val="bg1"/>
                </a:solidFill>
                <a:cs typeface="+mn-ea"/>
                <a:sym typeface="+mn-lt"/>
              </a:rPr>
              <a:t>/</a:t>
            </a:r>
            <a:r>
              <a:rPr lang="zh-CN" altLang="en-US" sz="1400" dirty="0">
                <a:solidFill>
                  <a:schemeClr val="bg1"/>
                </a:solidFill>
                <a:cs typeface="+mn-ea"/>
                <a:sym typeface="+mn-lt"/>
              </a:rPr>
              <a:t>科技 </a:t>
            </a:r>
          </a:p>
        </p:txBody>
      </p:sp>
    </p:spTree>
    <p:extLst>
      <p:ext uri="{BB962C8B-B14F-4D97-AF65-F5344CB8AC3E}">
        <p14:creationId xmlns:p14="http://schemas.microsoft.com/office/powerpoint/2010/main" val="426454485"/>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a14="http://schemas.microsoft.com/office/drawing/2010/main" xmlns:a16="http://schemas.microsoft.com/office/drawing/2014/main" xmlns="">
      <p:transition spd="slow" advTm="0">
        <p:blinds dir="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nvSpPr>
        <p:spPr>
          <a:xfrm>
            <a:off x="0" y="1"/>
            <a:ext cx="12192000" cy="3350707"/>
          </a:xfrm>
          <a:custGeom>
            <a:avLst/>
            <a:gdLst>
              <a:gd name="connsiteX0" fmla="*/ 0 w 12192000"/>
              <a:gd name="connsiteY0" fmla="*/ 0 h 3350707"/>
              <a:gd name="connsiteX1" fmla="*/ 12192000 w 12192000"/>
              <a:gd name="connsiteY1" fmla="*/ 0 h 3350707"/>
              <a:gd name="connsiteX2" fmla="*/ 12192000 w 12192000"/>
              <a:gd name="connsiteY2" fmla="*/ 3350707 h 3350707"/>
              <a:gd name="connsiteX3" fmla="*/ 12054362 w 12192000"/>
              <a:gd name="connsiteY3" fmla="*/ 3307114 h 3350707"/>
              <a:gd name="connsiteX4" fmla="*/ 6096000 w 12192000"/>
              <a:gd name="connsiteY4" fmla="*/ 2641600 h 3350707"/>
              <a:gd name="connsiteX5" fmla="*/ 137638 w 12192000"/>
              <a:gd name="connsiteY5" fmla="*/ 3307114 h 3350707"/>
              <a:gd name="connsiteX6" fmla="*/ 0 w 12192000"/>
              <a:gd name="connsiteY6" fmla="*/ 3350707 h 335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50707">
                <a:moveTo>
                  <a:pt x="0" y="0"/>
                </a:moveTo>
                <a:lnTo>
                  <a:pt x="12192000" y="0"/>
                </a:lnTo>
                <a:lnTo>
                  <a:pt x="12192000" y="3350707"/>
                </a:lnTo>
                <a:lnTo>
                  <a:pt x="12054362" y="3307114"/>
                </a:lnTo>
                <a:cubicBezTo>
                  <a:pt x="10638107" y="2900668"/>
                  <a:pt x="8494794" y="2641600"/>
                  <a:pt x="6096000" y="2641600"/>
                </a:cubicBezTo>
                <a:cubicBezTo>
                  <a:pt x="3697207" y="2641600"/>
                  <a:pt x="1553893" y="2900668"/>
                  <a:pt x="137638" y="3307114"/>
                </a:cubicBezTo>
                <a:lnTo>
                  <a:pt x="0" y="3350707"/>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任意多边形 11"/>
          <p:cNvSpPr/>
          <p:nvPr/>
        </p:nvSpPr>
        <p:spPr>
          <a:xfrm>
            <a:off x="0" y="1"/>
            <a:ext cx="12192000" cy="3350707"/>
          </a:xfrm>
          <a:custGeom>
            <a:avLst/>
            <a:gdLst>
              <a:gd name="connsiteX0" fmla="*/ 0 w 12192000"/>
              <a:gd name="connsiteY0" fmla="*/ 0 h 3350707"/>
              <a:gd name="connsiteX1" fmla="*/ 12192000 w 12192000"/>
              <a:gd name="connsiteY1" fmla="*/ 0 h 3350707"/>
              <a:gd name="connsiteX2" fmla="*/ 12192000 w 12192000"/>
              <a:gd name="connsiteY2" fmla="*/ 3350707 h 3350707"/>
              <a:gd name="connsiteX3" fmla="*/ 12054362 w 12192000"/>
              <a:gd name="connsiteY3" fmla="*/ 3307114 h 3350707"/>
              <a:gd name="connsiteX4" fmla="*/ 6096000 w 12192000"/>
              <a:gd name="connsiteY4" fmla="*/ 2641600 h 3350707"/>
              <a:gd name="connsiteX5" fmla="*/ 137638 w 12192000"/>
              <a:gd name="connsiteY5" fmla="*/ 3307114 h 3350707"/>
              <a:gd name="connsiteX6" fmla="*/ 0 w 12192000"/>
              <a:gd name="connsiteY6" fmla="*/ 3350707 h 335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50707">
                <a:moveTo>
                  <a:pt x="0" y="0"/>
                </a:moveTo>
                <a:lnTo>
                  <a:pt x="12192000" y="0"/>
                </a:lnTo>
                <a:lnTo>
                  <a:pt x="12192000" y="3350707"/>
                </a:lnTo>
                <a:lnTo>
                  <a:pt x="12054362" y="3307114"/>
                </a:lnTo>
                <a:cubicBezTo>
                  <a:pt x="10638107" y="2900668"/>
                  <a:pt x="8494794" y="2641600"/>
                  <a:pt x="6096000" y="2641600"/>
                </a:cubicBezTo>
                <a:cubicBezTo>
                  <a:pt x="3697207" y="2641600"/>
                  <a:pt x="1553893" y="2900668"/>
                  <a:pt x="137638" y="3307114"/>
                </a:cubicBezTo>
                <a:lnTo>
                  <a:pt x="0" y="3350707"/>
                </a:lnTo>
                <a:close/>
              </a:path>
            </a:pathLst>
          </a:custGeom>
          <a:solidFill>
            <a:srgbClr val="2351B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Freeform 5"/>
          <p:cNvSpPr>
            <a:spLocks/>
          </p:cNvSpPr>
          <p:nvPr/>
        </p:nvSpPr>
        <p:spPr bwMode="auto">
          <a:xfrm rot="16200000">
            <a:off x="5050150" y="1768262"/>
            <a:ext cx="2091700" cy="185386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20C7FD"/>
          </a:solidFill>
          <a:ln w="38100">
            <a:solidFill>
              <a:schemeClr val="bg1"/>
            </a:solidFill>
          </a:ln>
          <a:effectLst>
            <a:outerShdw blurRad="127000" dist="63500" dir="2700000" algn="tl" rotWithShape="0">
              <a:prstClr val="black">
                <a:alpha val="15000"/>
              </a:prstClr>
            </a:outerShdw>
          </a:effectLst>
        </p:spPr>
        <p:txBody>
          <a:bodyPr vert="horz" wrap="square" lIns="91440" tIns="45720" rIns="91440" bIns="45720" numCol="1" anchor="t" anchorCtr="0" compatLnSpc="1">
            <a:prstTxWarp prst="textNoShape">
              <a:avLst/>
            </a:prstTxWarp>
          </a:bodyPr>
          <a:lstStyle/>
          <a:p>
            <a:endParaRPr lang="zh-CN" altLang="en-US" sz="4800">
              <a:solidFill>
                <a:prstClr val="black"/>
              </a:solidFill>
              <a:cs typeface="+mn-ea"/>
              <a:sym typeface="+mn-lt"/>
            </a:endParaRPr>
          </a:p>
        </p:txBody>
      </p:sp>
      <p:sp>
        <p:nvSpPr>
          <p:cNvPr id="16" name="文本框 15"/>
          <p:cNvSpPr txBox="1"/>
          <p:nvPr/>
        </p:nvSpPr>
        <p:spPr>
          <a:xfrm>
            <a:off x="5474731" y="2095027"/>
            <a:ext cx="1271566" cy="1200329"/>
          </a:xfrm>
          <a:prstGeom prst="rect">
            <a:avLst/>
          </a:prstGeom>
          <a:noFill/>
        </p:spPr>
        <p:txBody>
          <a:bodyPr wrap="none" rtlCol="0">
            <a:spAutoFit/>
          </a:bodyPr>
          <a:lstStyle/>
          <a:p>
            <a:pPr algn="ctr"/>
            <a:r>
              <a:rPr lang="zh-CN" altLang="en-US" sz="3600" b="1" spc="600" dirty="0">
                <a:solidFill>
                  <a:schemeClr val="bg1"/>
                </a:solidFill>
                <a:effectLst>
                  <a:outerShdw blurRad="25400" dist="25400" dir="2700000" algn="tl">
                    <a:srgbClr val="000000">
                      <a:alpha val="25000"/>
                    </a:srgbClr>
                  </a:outerShdw>
                </a:effectLst>
                <a:cs typeface="+mn-ea"/>
                <a:sym typeface="+mn-lt"/>
              </a:rPr>
              <a:t>规划</a:t>
            </a:r>
            <a:endParaRPr lang="en-US" altLang="zh-CN" sz="3600" b="1" spc="600" dirty="0">
              <a:solidFill>
                <a:schemeClr val="bg1"/>
              </a:solidFill>
              <a:effectLst>
                <a:outerShdw blurRad="25400" dist="25400" dir="2700000" algn="tl">
                  <a:srgbClr val="000000">
                    <a:alpha val="25000"/>
                  </a:srgbClr>
                </a:outerShdw>
              </a:effectLst>
              <a:cs typeface="+mn-ea"/>
              <a:sym typeface="+mn-lt"/>
            </a:endParaRPr>
          </a:p>
          <a:p>
            <a:pPr algn="ctr"/>
            <a:r>
              <a:rPr lang="zh-CN" altLang="en-US" sz="3600" b="1" spc="600" dirty="0">
                <a:solidFill>
                  <a:schemeClr val="bg1"/>
                </a:solidFill>
                <a:effectLst>
                  <a:outerShdw blurRad="25400" dist="25400" dir="2700000" algn="tl">
                    <a:srgbClr val="000000">
                      <a:alpha val="25000"/>
                    </a:srgbClr>
                  </a:outerShdw>
                </a:effectLst>
                <a:cs typeface="+mn-ea"/>
                <a:sym typeface="+mn-lt"/>
              </a:rPr>
              <a:t>未来</a:t>
            </a:r>
          </a:p>
        </p:txBody>
      </p:sp>
      <p:sp>
        <p:nvSpPr>
          <p:cNvPr id="10" name="圆角矩形 9"/>
          <p:cNvSpPr/>
          <p:nvPr/>
        </p:nvSpPr>
        <p:spPr>
          <a:xfrm>
            <a:off x="1171975" y="3667027"/>
            <a:ext cx="4368800" cy="2969443"/>
          </a:xfrm>
          <a:prstGeom prst="roundRect">
            <a:avLst/>
          </a:prstGeom>
          <a:solidFill>
            <a:schemeClr val="bg1"/>
          </a:solidFill>
          <a:ln>
            <a:solidFill>
              <a:schemeClr val="bg1">
                <a:lumMod val="85000"/>
              </a:schemeClr>
            </a:solidFill>
          </a:ln>
          <a:effectLst>
            <a:outerShdw blurRad="1016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TextBox 3"/>
          <p:cNvSpPr txBox="1"/>
          <p:nvPr/>
        </p:nvSpPr>
        <p:spPr>
          <a:xfrm>
            <a:off x="2391199" y="3872942"/>
            <a:ext cx="1857804" cy="430887"/>
          </a:xfrm>
          <a:prstGeom prst="rect">
            <a:avLst/>
          </a:prstGeom>
          <a:noFill/>
        </p:spPr>
        <p:txBody>
          <a:bodyPr wrap="square" lIns="0" tIns="0" rIns="0" bIns="0" rtlCol="0">
            <a:spAutoFit/>
          </a:bodyPr>
          <a:lstStyle/>
          <a:p>
            <a:r>
              <a:rPr lang="zh-CN" altLang="en-US" sz="2800" b="1" dirty="0">
                <a:solidFill>
                  <a:schemeClr val="tx1">
                    <a:lumMod val="75000"/>
                    <a:lumOff val="25000"/>
                  </a:schemeClr>
                </a:solidFill>
                <a:cs typeface="+mn-ea"/>
                <a:sym typeface="+mn-lt"/>
              </a:rPr>
              <a:t>高瞻远瞩</a:t>
            </a:r>
          </a:p>
        </p:txBody>
      </p:sp>
      <p:sp>
        <p:nvSpPr>
          <p:cNvPr id="19" name="user_209046">
            <a:extLst>
              <a:ext uri="{FF2B5EF4-FFF2-40B4-BE49-F238E27FC236}">
                <a16:creationId xmlns:a16="http://schemas.microsoft.com/office/drawing/2014/main" id="{04BAC895-3E8F-48D5-9756-851B57270711}"/>
              </a:ext>
            </a:extLst>
          </p:cNvPr>
          <p:cNvSpPr/>
          <p:nvPr/>
        </p:nvSpPr>
        <p:spPr>
          <a:xfrm>
            <a:off x="1577196" y="3797381"/>
            <a:ext cx="495865" cy="447151"/>
          </a:xfrm>
          <a:custGeom>
            <a:avLst/>
            <a:gdLst>
              <a:gd name="connsiteX0" fmla="*/ 521432 w 608344"/>
              <a:gd name="connsiteY0" fmla="*/ 370453 h 548582"/>
              <a:gd name="connsiteX1" fmla="*/ 465737 w 608344"/>
              <a:gd name="connsiteY1" fmla="*/ 425787 h 548582"/>
              <a:gd name="connsiteX2" fmla="*/ 442491 w 608344"/>
              <a:gd name="connsiteY2" fmla="*/ 402479 h 548582"/>
              <a:gd name="connsiteX3" fmla="*/ 418201 w 608344"/>
              <a:gd name="connsiteY3" fmla="*/ 426545 h 548582"/>
              <a:gd name="connsiteX4" fmla="*/ 441447 w 608344"/>
              <a:gd name="connsiteY4" fmla="*/ 449948 h 548582"/>
              <a:gd name="connsiteX5" fmla="*/ 465642 w 608344"/>
              <a:gd name="connsiteY5" fmla="*/ 474204 h 548582"/>
              <a:gd name="connsiteX6" fmla="*/ 489932 w 608344"/>
              <a:gd name="connsiteY6" fmla="*/ 450043 h 548582"/>
              <a:gd name="connsiteX7" fmla="*/ 545532 w 608344"/>
              <a:gd name="connsiteY7" fmla="*/ 394709 h 548582"/>
              <a:gd name="connsiteX8" fmla="*/ 481962 w 608344"/>
              <a:gd name="connsiteY8" fmla="*/ 296170 h 548582"/>
              <a:gd name="connsiteX9" fmla="*/ 608344 w 608344"/>
              <a:gd name="connsiteY9" fmla="*/ 422376 h 548582"/>
              <a:gd name="connsiteX10" fmla="*/ 481962 w 608344"/>
              <a:gd name="connsiteY10" fmla="*/ 548582 h 548582"/>
              <a:gd name="connsiteX11" fmla="*/ 355579 w 608344"/>
              <a:gd name="connsiteY11" fmla="*/ 422376 h 548582"/>
              <a:gd name="connsiteX12" fmla="*/ 481962 w 608344"/>
              <a:gd name="connsiteY12" fmla="*/ 296170 h 548582"/>
              <a:gd name="connsiteX13" fmla="*/ 255835 w 608344"/>
              <a:gd name="connsiteY13" fmla="*/ 446 h 548582"/>
              <a:gd name="connsiteX14" fmla="*/ 317801 w 608344"/>
              <a:gd name="connsiteY14" fmla="*/ 13616 h 548582"/>
              <a:gd name="connsiteX15" fmla="*/ 348072 w 608344"/>
              <a:gd name="connsiteY15" fmla="*/ 41661 h 548582"/>
              <a:gd name="connsiteX16" fmla="*/ 381190 w 608344"/>
              <a:gd name="connsiteY16" fmla="*/ 146831 h 548582"/>
              <a:gd name="connsiteX17" fmla="*/ 378913 w 608344"/>
              <a:gd name="connsiteY17" fmla="*/ 156211 h 548582"/>
              <a:gd name="connsiteX18" fmla="*/ 387833 w 608344"/>
              <a:gd name="connsiteY18" fmla="*/ 200458 h 548582"/>
              <a:gd name="connsiteX19" fmla="*/ 366387 w 608344"/>
              <a:gd name="connsiteY19" fmla="*/ 237694 h 548582"/>
              <a:gd name="connsiteX20" fmla="*/ 351393 w 608344"/>
              <a:gd name="connsiteY20" fmla="*/ 278720 h 548582"/>
              <a:gd name="connsiteX21" fmla="*/ 351393 w 608344"/>
              <a:gd name="connsiteY21" fmla="*/ 322873 h 548582"/>
              <a:gd name="connsiteX22" fmla="*/ 317611 w 608344"/>
              <a:gd name="connsiteY22" fmla="*/ 422358 h 548582"/>
              <a:gd name="connsiteX23" fmla="*/ 376635 w 608344"/>
              <a:gd name="connsiteY23" fmla="*/ 548088 h 548582"/>
              <a:gd name="connsiteX24" fmla="*/ 26855 w 608344"/>
              <a:gd name="connsiteY24" fmla="*/ 548088 h 548582"/>
              <a:gd name="connsiteX25" fmla="*/ 0 w 608344"/>
              <a:gd name="connsiteY25" fmla="*/ 521274 h 548582"/>
              <a:gd name="connsiteX26" fmla="*/ 0 w 608344"/>
              <a:gd name="connsiteY26" fmla="*/ 473806 h 548582"/>
              <a:gd name="connsiteX27" fmla="*/ 19453 w 608344"/>
              <a:gd name="connsiteY27" fmla="*/ 432969 h 548582"/>
              <a:gd name="connsiteX28" fmla="*/ 173751 w 608344"/>
              <a:gd name="connsiteY28" fmla="*/ 334242 h 548582"/>
              <a:gd name="connsiteX29" fmla="*/ 176408 w 608344"/>
              <a:gd name="connsiteY29" fmla="*/ 329884 h 548582"/>
              <a:gd name="connsiteX30" fmla="*/ 176408 w 608344"/>
              <a:gd name="connsiteY30" fmla="*/ 278720 h 548582"/>
              <a:gd name="connsiteX31" fmla="*/ 161320 w 608344"/>
              <a:gd name="connsiteY31" fmla="*/ 237694 h 548582"/>
              <a:gd name="connsiteX32" fmla="*/ 139969 w 608344"/>
              <a:gd name="connsiteY32" fmla="*/ 200458 h 548582"/>
              <a:gd name="connsiteX33" fmla="*/ 148320 w 608344"/>
              <a:gd name="connsiteY33" fmla="*/ 156211 h 548582"/>
              <a:gd name="connsiteX34" fmla="*/ 146042 w 608344"/>
              <a:gd name="connsiteY34" fmla="*/ 146736 h 548582"/>
              <a:gd name="connsiteX35" fmla="*/ 145758 w 608344"/>
              <a:gd name="connsiteY35" fmla="*/ 95099 h 548582"/>
              <a:gd name="connsiteX36" fmla="*/ 176029 w 608344"/>
              <a:gd name="connsiteY36" fmla="*/ 42135 h 548582"/>
              <a:gd name="connsiteX37" fmla="*/ 203928 w 608344"/>
              <a:gd name="connsiteY37" fmla="*/ 19017 h 548582"/>
              <a:gd name="connsiteX38" fmla="*/ 231162 w 608344"/>
              <a:gd name="connsiteY38" fmla="*/ 5089 h 548582"/>
              <a:gd name="connsiteX39" fmla="*/ 255835 w 608344"/>
              <a:gd name="connsiteY39" fmla="*/ 446 h 54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8344" h="548582">
                <a:moveTo>
                  <a:pt x="521432" y="370453"/>
                </a:moveTo>
                <a:lnTo>
                  <a:pt x="465737" y="425787"/>
                </a:lnTo>
                <a:lnTo>
                  <a:pt x="442491" y="402479"/>
                </a:lnTo>
                <a:lnTo>
                  <a:pt x="418201" y="426545"/>
                </a:lnTo>
                <a:lnTo>
                  <a:pt x="441447" y="449948"/>
                </a:lnTo>
                <a:lnTo>
                  <a:pt x="465642" y="474204"/>
                </a:lnTo>
                <a:lnTo>
                  <a:pt x="489932" y="450043"/>
                </a:lnTo>
                <a:lnTo>
                  <a:pt x="545532" y="394709"/>
                </a:lnTo>
                <a:close/>
                <a:moveTo>
                  <a:pt x="481962" y="296170"/>
                </a:moveTo>
                <a:cubicBezTo>
                  <a:pt x="551795" y="296170"/>
                  <a:pt x="608344" y="352641"/>
                  <a:pt x="608344" y="422376"/>
                </a:cubicBezTo>
                <a:cubicBezTo>
                  <a:pt x="608344" y="492111"/>
                  <a:pt x="551795" y="548582"/>
                  <a:pt x="481962" y="548582"/>
                </a:cubicBezTo>
                <a:cubicBezTo>
                  <a:pt x="412129" y="548582"/>
                  <a:pt x="355579" y="492111"/>
                  <a:pt x="355579" y="422376"/>
                </a:cubicBezTo>
                <a:cubicBezTo>
                  <a:pt x="355579" y="352641"/>
                  <a:pt x="412129" y="296170"/>
                  <a:pt x="481962" y="296170"/>
                </a:cubicBezTo>
                <a:close/>
                <a:moveTo>
                  <a:pt x="255835" y="446"/>
                </a:moveTo>
                <a:cubicBezTo>
                  <a:pt x="282785" y="-1828"/>
                  <a:pt x="303187" y="4899"/>
                  <a:pt x="317801" y="13616"/>
                </a:cubicBezTo>
                <a:cubicBezTo>
                  <a:pt x="339721" y="25744"/>
                  <a:pt x="348072" y="41661"/>
                  <a:pt x="348072" y="41661"/>
                </a:cubicBezTo>
                <a:cubicBezTo>
                  <a:pt x="348072" y="41661"/>
                  <a:pt x="398176" y="45167"/>
                  <a:pt x="381190" y="146831"/>
                </a:cubicBezTo>
                <a:cubicBezTo>
                  <a:pt x="380621" y="149863"/>
                  <a:pt x="379862" y="153085"/>
                  <a:pt x="378913" y="156211"/>
                </a:cubicBezTo>
                <a:cubicBezTo>
                  <a:pt x="388592" y="156211"/>
                  <a:pt x="398271" y="163507"/>
                  <a:pt x="387833" y="200458"/>
                </a:cubicBezTo>
                <a:cubicBezTo>
                  <a:pt x="379672" y="229262"/>
                  <a:pt x="372080" y="237221"/>
                  <a:pt x="366387" y="237694"/>
                </a:cubicBezTo>
                <a:cubicBezTo>
                  <a:pt x="364394" y="250675"/>
                  <a:pt x="359175" y="265076"/>
                  <a:pt x="351393" y="278720"/>
                </a:cubicBezTo>
                <a:lnTo>
                  <a:pt x="351393" y="322873"/>
                </a:lnTo>
                <a:cubicBezTo>
                  <a:pt x="330232" y="350539"/>
                  <a:pt x="317611" y="385027"/>
                  <a:pt x="317611" y="422358"/>
                </a:cubicBezTo>
                <a:cubicBezTo>
                  <a:pt x="317611" y="472764"/>
                  <a:pt x="340480" y="518053"/>
                  <a:pt x="376635" y="548088"/>
                </a:cubicBezTo>
                <a:lnTo>
                  <a:pt x="26855" y="548088"/>
                </a:lnTo>
                <a:cubicBezTo>
                  <a:pt x="12052" y="548088"/>
                  <a:pt x="0" y="536055"/>
                  <a:pt x="0" y="521274"/>
                </a:cubicBezTo>
                <a:lnTo>
                  <a:pt x="0" y="473806"/>
                </a:lnTo>
                <a:cubicBezTo>
                  <a:pt x="0" y="457983"/>
                  <a:pt x="7212" y="443013"/>
                  <a:pt x="19453" y="432969"/>
                </a:cubicBezTo>
                <a:cubicBezTo>
                  <a:pt x="86638" y="377921"/>
                  <a:pt x="159043" y="341443"/>
                  <a:pt x="173751" y="334242"/>
                </a:cubicBezTo>
                <a:cubicBezTo>
                  <a:pt x="175365" y="333484"/>
                  <a:pt x="176408" y="331779"/>
                  <a:pt x="176408" y="329884"/>
                </a:cubicBezTo>
                <a:lnTo>
                  <a:pt x="176408" y="278720"/>
                </a:lnTo>
                <a:cubicBezTo>
                  <a:pt x="168437" y="265076"/>
                  <a:pt x="163313" y="250675"/>
                  <a:pt x="161320" y="237694"/>
                </a:cubicBezTo>
                <a:cubicBezTo>
                  <a:pt x="155627" y="237221"/>
                  <a:pt x="148035" y="229072"/>
                  <a:pt x="139969" y="200458"/>
                </a:cubicBezTo>
                <a:cubicBezTo>
                  <a:pt x="129531" y="164170"/>
                  <a:pt x="138925" y="156496"/>
                  <a:pt x="148320" y="156211"/>
                </a:cubicBezTo>
                <a:cubicBezTo>
                  <a:pt x="147371" y="153085"/>
                  <a:pt x="146612" y="149863"/>
                  <a:pt x="146042" y="146736"/>
                </a:cubicBezTo>
                <a:cubicBezTo>
                  <a:pt x="142436" y="128450"/>
                  <a:pt x="141487" y="111396"/>
                  <a:pt x="145758" y="95099"/>
                </a:cubicBezTo>
                <a:cubicBezTo>
                  <a:pt x="150787" y="73212"/>
                  <a:pt x="162744" y="55684"/>
                  <a:pt x="176029" y="42135"/>
                </a:cubicBezTo>
                <a:cubicBezTo>
                  <a:pt x="184379" y="33134"/>
                  <a:pt x="193869" y="25459"/>
                  <a:pt x="203928" y="19017"/>
                </a:cubicBezTo>
                <a:cubicBezTo>
                  <a:pt x="212183" y="13332"/>
                  <a:pt x="221293" y="8405"/>
                  <a:pt x="231162" y="5089"/>
                </a:cubicBezTo>
                <a:cubicBezTo>
                  <a:pt x="238849" y="2625"/>
                  <a:pt x="247105" y="825"/>
                  <a:pt x="255835" y="446"/>
                </a:cubicBezTo>
                <a:close/>
              </a:path>
            </a:pathLst>
          </a:custGeom>
          <a:solidFill>
            <a:srgbClr val="2351B4"/>
          </a:solidFill>
          <a:ln>
            <a:noFill/>
          </a:ln>
          <a:effectLst>
            <a:outerShdw blurRad="368300" dist="304800" dir="5400000" algn="t" rotWithShape="0">
              <a:schemeClr val="bg2">
                <a:lumMod val="2500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grpSp>
        <p:nvGrpSpPr>
          <p:cNvPr id="22" name="组合 21"/>
          <p:cNvGrpSpPr/>
          <p:nvPr/>
        </p:nvGrpSpPr>
        <p:grpSpPr>
          <a:xfrm>
            <a:off x="6831688" y="3667025"/>
            <a:ext cx="4368800" cy="2969441"/>
            <a:chOff x="1204687" y="4105858"/>
            <a:chExt cx="4368800" cy="2494859"/>
          </a:xfrm>
        </p:grpSpPr>
        <p:sp>
          <p:nvSpPr>
            <p:cNvPr id="23" name="圆角矩形 22"/>
            <p:cNvSpPr/>
            <p:nvPr/>
          </p:nvSpPr>
          <p:spPr>
            <a:xfrm>
              <a:off x="1204687" y="4105858"/>
              <a:ext cx="4368800" cy="2494859"/>
            </a:xfrm>
            <a:prstGeom prst="roundRect">
              <a:avLst/>
            </a:prstGeom>
            <a:solidFill>
              <a:schemeClr val="bg1"/>
            </a:solidFill>
            <a:ln>
              <a:solidFill>
                <a:schemeClr val="bg1">
                  <a:lumMod val="85000"/>
                </a:schemeClr>
              </a:solidFill>
            </a:ln>
            <a:effectLst>
              <a:outerShdw blurRad="1016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TextBox 3"/>
            <p:cNvSpPr txBox="1"/>
            <p:nvPr/>
          </p:nvSpPr>
          <p:spPr>
            <a:xfrm>
              <a:off x="2346296" y="4278249"/>
              <a:ext cx="1857804" cy="362022"/>
            </a:xfrm>
            <a:prstGeom prst="rect">
              <a:avLst/>
            </a:prstGeom>
            <a:noFill/>
          </p:spPr>
          <p:txBody>
            <a:bodyPr wrap="square" lIns="0" tIns="0" rIns="0" bIns="0" rtlCol="0">
              <a:spAutoFit/>
            </a:bodyPr>
            <a:lstStyle/>
            <a:p>
              <a:r>
                <a:rPr lang="zh-CN" altLang="en-US" sz="2800" b="1" dirty="0">
                  <a:solidFill>
                    <a:schemeClr val="tx1">
                      <a:lumMod val="75000"/>
                      <a:lumOff val="25000"/>
                    </a:schemeClr>
                  </a:solidFill>
                  <a:cs typeface="+mn-ea"/>
                  <a:sym typeface="+mn-lt"/>
                </a:rPr>
                <a:t>创造未来</a:t>
              </a:r>
            </a:p>
          </p:txBody>
        </p:sp>
        <p:sp>
          <p:nvSpPr>
            <p:cNvPr id="25" name="文本框 24">
              <a:extLst>
                <a:ext uri="{FF2B5EF4-FFF2-40B4-BE49-F238E27FC236}">
                  <a16:creationId xmlns:a16="http://schemas.microsoft.com/office/drawing/2014/main" id="{B657AA72-8A00-4C0E-81E4-E3175286961D}"/>
                </a:ext>
              </a:extLst>
            </p:cNvPr>
            <p:cNvSpPr txBox="1"/>
            <p:nvPr/>
          </p:nvSpPr>
          <p:spPr>
            <a:xfrm>
              <a:off x="1465427" y="4905165"/>
              <a:ext cx="3847320" cy="1241218"/>
            </a:xfrm>
            <a:prstGeom prst="rect">
              <a:avLst/>
            </a:prstGeom>
            <a:noFill/>
          </p:spPr>
          <p:txBody>
            <a:bodyPr wrap="square" rtlCol="0">
              <a:spAutoFit/>
            </a:bodyPr>
            <a:lstStyle>
              <a:defPPr>
                <a:defRPr lang="zh-CN"/>
              </a:defPPr>
              <a:lvl1pPr>
                <a:lnSpc>
                  <a:spcPct val="150000"/>
                </a:lnSpc>
                <a:defRPr sz="1200" kern="1400" spc="100">
                  <a:solidFill>
                    <a:schemeClr val="bg2">
                      <a:lumMod val="25000"/>
                    </a:schemeClr>
                  </a:solidFill>
                  <a:latin typeface="思源黑体 CN Normal" panose="020B0400000000000000" pitchFamily="34" charset="-122"/>
                  <a:ea typeface="思源黑体 CN Normal" panose="020B0400000000000000" pitchFamily="34" charset="-122"/>
                </a:defRPr>
              </a:lvl1pPr>
            </a:lstStyle>
            <a:p>
              <a:pPr indent="358775"/>
              <a:r>
                <a:rPr lang="zh-CN" altLang="en-US" dirty="0">
                  <a:solidFill>
                    <a:schemeClr val="tx1">
                      <a:lumMod val="65000"/>
                      <a:lumOff val="35000"/>
                    </a:schemeClr>
                  </a:solidFill>
                  <a:cs typeface="+mn-ea"/>
                </a:rPr>
                <a:t>威壮集团不断使企业管理科学化、技术标准专业化，业务经营高效化，与合作伙伴携手共进，既以经济利益为导向，又兼顾长远的社会效益，注重社会责任和历史使命，努力取得公共利益与商业利益的平衡点实现共赢。</a:t>
              </a:r>
              <a:endParaRPr lang="en-US" altLang="zh-CN" dirty="0">
                <a:solidFill>
                  <a:schemeClr val="tx1">
                    <a:lumMod val="65000"/>
                    <a:lumOff val="35000"/>
                  </a:schemeClr>
                </a:solidFill>
                <a:latin typeface="+mn-lt"/>
                <a:ea typeface="+mn-ea"/>
                <a:cs typeface="+mn-ea"/>
                <a:sym typeface="+mn-lt"/>
              </a:endParaRPr>
            </a:p>
          </p:txBody>
        </p:sp>
      </p:grpSp>
      <p:sp>
        <p:nvSpPr>
          <p:cNvPr id="20" name="user_209046">
            <a:extLst>
              <a:ext uri="{FF2B5EF4-FFF2-40B4-BE49-F238E27FC236}">
                <a16:creationId xmlns:a16="http://schemas.microsoft.com/office/drawing/2014/main" id="{B6F7A736-5884-432E-9B2A-52043D1242F7}"/>
              </a:ext>
            </a:extLst>
          </p:cNvPr>
          <p:cNvSpPr/>
          <p:nvPr/>
        </p:nvSpPr>
        <p:spPr>
          <a:xfrm>
            <a:off x="7203394" y="3982308"/>
            <a:ext cx="398197" cy="384004"/>
          </a:xfrm>
          <a:custGeom>
            <a:avLst/>
            <a:gdLst>
              <a:gd name="T0" fmla="*/ 11888 w 12803"/>
              <a:gd name="T1" fmla="*/ 0 h 12345"/>
              <a:gd name="T2" fmla="*/ 914 w 12803"/>
              <a:gd name="T3" fmla="*/ 0 h 12345"/>
              <a:gd name="T4" fmla="*/ 0 w 12803"/>
              <a:gd name="T5" fmla="*/ 914 h 12345"/>
              <a:gd name="T6" fmla="*/ 0 w 12803"/>
              <a:gd name="T7" fmla="*/ 8687 h 12345"/>
              <a:gd name="T8" fmla="*/ 914 w 12803"/>
              <a:gd name="T9" fmla="*/ 9602 h 12345"/>
              <a:gd name="T10" fmla="*/ 3201 w 12803"/>
              <a:gd name="T11" fmla="*/ 9602 h 12345"/>
              <a:gd name="T12" fmla="*/ 3201 w 12803"/>
              <a:gd name="T13" fmla="*/ 12345 h 12345"/>
              <a:gd name="T14" fmla="*/ 8230 w 12803"/>
              <a:gd name="T15" fmla="*/ 9602 h 12345"/>
              <a:gd name="T16" fmla="*/ 11888 w 12803"/>
              <a:gd name="T17" fmla="*/ 9602 h 12345"/>
              <a:gd name="T18" fmla="*/ 12803 w 12803"/>
              <a:gd name="T19" fmla="*/ 8687 h 12345"/>
              <a:gd name="T20" fmla="*/ 12803 w 12803"/>
              <a:gd name="T21" fmla="*/ 914 h 12345"/>
              <a:gd name="T22" fmla="*/ 11888 w 12803"/>
              <a:gd name="T23" fmla="*/ 0 h 12345"/>
              <a:gd name="T24" fmla="*/ 3201 w 12803"/>
              <a:gd name="T25" fmla="*/ 5487 h 12345"/>
              <a:gd name="T26" fmla="*/ 2286 w 12803"/>
              <a:gd name="T27" fmla="*/ 4572 h 12345"/>
              <a:gd name="T28" fmla="*/ 3201 w 12803"/>
              <a:gd name="T29" fmla="*/ 3658 h 12345"/>
              <a:gd name="T30" fmla="*/ 4115 w 12803"/>
              <a:gd name="T31" fmla="*/ 4572 h 12345"/>
              <a:gd name="T32" fmla="*/ 3201 w 12803"/>
              <a:gd name="T33" fmla="*/ 5487 h 12345"/>
              <a:gd name="T34" fmla="*/ 6401 w 12803"/>
              <a:gd name="T35" fmla="*/ 5487 h 12345"/>
              <a:gd name="T36" fmla="*/ 5487 w 12803"/>
              <a:gd name="T37" fmla="*/ 4572 h 12345"/>
              <a:gd name="T38" fmla="*/ 6401 w 12803"/>
              <a:gd name="T39" fmla="*/ 3658 h 12345"/>
              <a:gd name="T40" fmla="*/ 7316 w 12803"/>
              <a:gd name="T41" fmla="*/ 4572 h 12345"/>
              <a:gd name="T42" fmla="*/ 6401 w 12803"/>
              <a:gd name="T43" fmla="*/ 5487 h 12345"/>
              <a:gd name="T44" fmla="*/ 9602 w 12803"/>
              <a:gd name="T45" fmla="*/ 5487 h 12345"/>
              <a:gd name="T46" fmla="*/ 8687 w 12803"/>
              <a:gd name="T47" fmla="*/ 4572 h 12345"/>
              <a:gd name="T48" fmla="*/ 9602 w 12803"/>
              <a:gd name="T49" fmla="*/ 3658 h 12345"/>
              <a:gd name="T50" fmla="*/ 10516 w 12803"/>
              <a:gd name="T51" fmla="*/ 4572 h 12345"/>
              <a:gd name="T52" fmla="*/ 9602 w 12803"/>
              <a:gd name="T53" fmla="*/ 5487 h 12345"/>
              <a:gd name="T54" fmla="*/ 9602 w 12803"/>
              <a:gd name="T55" fmla="*/ 5487 h 12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803" h="12345">
                <a:moveTo>
                  <a:pt x="11888" y="0"/>
                </a:moveTo>
                <a:lnTo>
                  <a:pt x="914" y="0"/>
                </a:lnTo>
                <a:cubicBezTo>
                  <a:pt x="409" y="0"/>
                  <a:pt x="0" y="409"/>
                  <a:pt x="0" y="914"/>
                </a:cubicBezTo>
                <a:lnTo>
                  <a:pt x="0" y="8687"/>
                </a:lnTo>
                <a:cubicBezTo>
                  <a:pt x="0" y="9193"/>
                  <a:pt x="409" y="9602"/>
                  <a:pt x="914" y="9602"/>
                </a:cubicBezTo>
                <a:lnTo>
                  <a:pt x="3201" y="9602"/>
                </a:lnTo>
                <a:lnTo>
                  <a:pt x="3201" y="12345"/>
                </a:lnTo>
                <a:lnTo>
                  <a:pt x="8230" y="9602"/>
                </a:lnTo>
                <a:lnTo>
                  <a:pt x="11888" y="9602"/>
                </a:lnTo>
                <a:cubicBezTo>
                  <a:pt x="12393" y="9602"/>
                  <a:pt x="12803" y="9193"/>
                  <a:pt x="12803" y="8687"/>
                </a:cubicBezTo>
                <a:lnTo>
                  <a:pt x="12803" y="914"/>
                </a:lnTo>
                <a:cubicBezTo>
                  <a:pt x="12803" y="409"/>
                  <a:pt x="12393" y="0"/>
                  <a:pt x="11888" y="0"/>
                </a:cubicBezTo>
                <a:close/>
                <a:moveTo>
                  <a:pt x="3201" y="5487"/>
                </a:moveTo>
                <a:cubicBezTo>
                  <a:pt x="2695" y="5487"/>
                  <a:pt x="2286" y="5077"/>
                  <a:pt x="2286" y="4572"/>
                </a:cubicBezTo>
                <a:cubicBezTo>
                  <a:pt x="2286" y="4067"/>
                  <a:pt x="2695" y="3658"/>
                  <a:pt x="3201" y="3658"/>
                </a:cubicBezTo>
                <a:cubicBezTo>
                  <a:pt x="3706" y="3658"/>
                  <a:pt x="4115" y="4067"/>
                  <a:pt x="4115" y="4572"/>
                </a:cubicBezTo>
                <a:cubicBezTo>
                  <a:pt x="4115" y="5077"/>
                  <a:pt x="3706" y="5487"/>
                  <a:pt x="3201" y="5487"/>
                </a:cubicBezTo>
                <a:close/>
                <a:moveTo>
                  <a:pt x="6401" y="5487"/>
                </a:moveTo>
                <a:cubicBezTo>
                  <a:pt x="5896" y="5487"/>
                  <a:pt x="5487" y="5077"/>
                  <a:pt x="5487" y="4572"/>
                </a:cubicBezTo>
                <a:cubicBezTo>
                  <a:pt x="5487" y="4067"/>
                  <a:pt x="5896" y="3658"/>
                  <a:pt x="6401" y="3658"/>
                </a:cubicBezTo>
                <a:cubicBezTo>
                  <a:pt x="6907" y="3658"/>
                  <a:pt x="7316" y="4067"/>
                  <a:pt x="7316" y="4572"/>
                </a:cubicBezTo>
                <a:cubicBezTo>
                  <a:pt x="7316" y="5077"/>
                  <a:pt x="6907" y="5487"/>
                  <a:pt x="6401" y="5487"/>
                </a:cubicBezTo>
                <a:close/>
                <a:moveTo>
                  <a:pt x="9602" y="5487"/>
                </a:moveTo>
                <a:cubicBezTo>
                  <a:pt x="9097" y="5487"/>
                  <a:pt x="8687" y="5077"/>
                  <a:pt x="8687" y="4572"/>
                </a:cubicBezTo>
                <a:cubicBezTo>
                  <a:pt x="8687" y="4067"/>
                  <a:pt x="9097" y="3658"/>
                  <a:pt x="9602" y="3658"/>
                </a:cubicBezTo>
                <a:cubicBezTo>
                  <a:pt x="10107" y="3658"/>
                  <a:pt x="10516" y="4067"/>
                  <a:pt x="10516" y="4572"/>
                </a:cubicBezTo>
                <a:cubicBezTo>
                  <a:pt x="10516" y="5077"/>
                  <a:pt x="10107" y="5487"/>
                  <a:pt x="9602" y="5487"/>
                </a:cubicBezTo>
                <a:close/>
                <a:moveTo>
                  <a:pt x="9602" y="5487"/>
                </a:moveTo>
                <a:close/>
              </a:path>
            </a:pathLst>
          </a:custGeom>
          <a:solidFill>
            <a:srgbClr val="2351B4"/>
          </a:solidFill>
          <a:ln>
            <a:noFill/>
          </a:ln>
          <a:effectLst>
            <a:outerShdw blurRad="368300" dist="304800" dir="5400000" algn="t" rotWithShape="0">
              <a:schemeClr val="bg2">
                <a:lumMod val="2500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18" name="文本框 17">
            <a:extLst>
              <a:ext uri="{FF2B5EF4-FFF2-40B4-BE49-F238E27FC236}">
                <a16:creationId xmlns:a16="http://schemas.microsoft.com/office/drawing/2014/main" id="{B657AA72-8A00-4C0E-81E4-E3175286961D}"/>
              </a:ext>
            </a:extLst>
          </p:cNvPr>
          <p:cNvSpPr txBox="1"/>
          <p:nvPr/>
        </p:nvSpPr>
        <p:spPr>
          <a:xfrm>
            <a:off x="1410713" y="4450447"/>
            <a:ext cx="3934286" cy="1754326"/>
          </a:xfrm>
          <a:prstGeom prst="rect">
            <a:avLst/>
          </a:prstGeom>
          <a:noFill/>
        </p:spPr>
        <p:txBody>
          <a:bodyPr wrap="square" rtlCol="0">
            <a:spAutoFit/>
          </a:bodyPr>
          <a:lstStyle>
            <a:defPPr>
              <a:defRPr lang="zh-CN"/>
            </a:defPPr>
            <a:lvl1pPr>
              <a:lnSpc>
                <a:spcPct val="150000"/>
              </a:lnSpc>
              <a:defRPr sz="1200" kern="1400" spc="100">
                <a:solidFill>
                  <a:schemeClr val="bg2">
                    <a:lumMod val="25000"/>
                  </a:schemeClr>
                </a:solidFill>
                <a:latin typeface="思源黑体 CN Normal" panose="020B0400000000000000" pitchFamily="34" charset="-122"/>
                <a:ea typeface="思源黑体 CN Normal" panose="020B0400000000000000" pitchFamily="34" charset="-122"/>
              </a:defRPr>
            </a:lvl1pPr>
          </a:lstStyle>
          <a:p>
            <a:pPr indent="361950"/>
            <a:r>
              <a:rPr lang="zh-CN" altLang="en-US" dirty="0">
                <a:solidFill>
                  <a:schemeClr val="tx1">
                    <a:lumMod val="65000"/>
                    <a:lumOff val="35000"/>
                  </a:schemeClr>
                </a:solidFill>
                <a:cs typeface="+mn-ea"/>
              </a:rPr>
              <a:t>威壮集团始终站在城市建设运营者的高度，以“诚信、合作、共赢、发展”为企业核心价值观，以远见全球的视野，以矢志不移的创新精神，从集约智能、绿色低碳、品质服务等多角度关注中国建筑行业的发展，在推动产业升级，促进城市发展、提升城市价值作出积极贡献。</a:t>
            </a:r>
          </a:p>
        </p:txBody>
      </p:sp>
      <p:grpSp>
        <p:nvGrpSpPr>
          <p:cNvPr id="15" name="组合 14"/>
          <p:cNvGrpSpPr/>
          <p:nvPr/>
        </p:nvGrpSpPr>
        <p:grpSpPr>
          <a:xfrm>
            <a:off x="439370" y="194334"/>
            <a:ext cx="558160" cy="629768"/>
            <a:chOff x="439370" y="439613"/>
            <a:chExt cx="558160" cy="629768"/>
          </a:xfrm>
          <a:effectLst>
            <a:outerShdw blurRad="101600" dist="38100" dir="2700000" algn="tl" rotWithShape="0">
              <a:prstClr val="black">
                <a:alpha val="25000"/>
              </a:prstClr>
            </a:outerShdw>
          </a:effectLst>
        </p:grpSpPr>
        <p:sp>
          <p:nvSpPr>
            <p:cNvPr id="17" name="Freeform 5"/>
            <p:cNvSpPr>
              <a:spLocks/>
            </p:cNvSpPr>
            <p:nvPr/>
          </p:nvSpPr>
          <p:spPr bwMode="auto">
            <a:xfrm rot="16200000">
              <a:off x="403566" y="475417"/>
              <a:ext cx="629768" cy="55816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solidFill>
            <a:ln w="25400">
              <a:noFill/>
            </a:ln>
            <a:effectLst/>
          </p:spPr>
          <p:txBody>
            <a:bodyPr vert="horz" wrap="square" lIns="91440" tIns="45720" rIns="91440" bIns="45720" numCol="1" anchor="t" anchorCtr="0" compatLnSpc="1">
              <a:prstTxWarp prst="textNoShape">
                <a:avLst/>
              </a:prstTxWarp>
            </a:bodyPr>
            <a:lstStyle/>
            <a:p>
              <a:endParaRPr lang="zh-CN" altLang="en-US" sz="4800">
                <a:solidFill>
                  <a:prstClr val="black"/>
                </a:solidFill>
                <a:cs typeface="+mn-ea"/>
                <a:sym typeface="+mn-lt"/>
              </a:endParaRPr>
            </a:p>
          </p:txBody>
        </p:sp>
        <p:sp>
          <p:nvSpPr>
            <p:cNvPr id="21" name="文本框 20"/>
            <p:cNvSpPr txBox="1"/>
            <p:nvPr/>
          </p:nvSpPr>
          <p:spPr>
            <a:xfrm rot="16200000">
              <a:off x="467896" y="571691"/>
              <a:ext cx="492443" cy="393698"/>
            </a:xfrm>
            <a:prstGeom prst="rect">
              <a:avLst/>
            </a:prstGeom>
            <a:noFill/>
          </p:spPr>
          <p:txBody>
            <a:bodyPr vert="eaVert" wrap="none" rtlCol="0">
              <a:spAutoFit/>
            </a:bodyPr>
            <a:lstStyle/>
            <a:p>
              <a:pPr algn="ctr"/>
              <a:r>
                <a:rPr lang="en-US" altLang="zh-CN" sz="2000" dirty="0">
                  <a:solidFill>
                    <a:srgbClr val="2351B4"/>
                  </a:solidFill>
                  <a:effectLst>
                    <a:outerShdw blurRad="25400" dist="25400" dir="2700000" algn="tl">
                      <a:srgbClr val="000000">
                        <a:alpha val="40000"/>
                      </a:srgbClr>
                    </a:outerShdw>
                  </a:effectLst>
                  <a:cs typeface="+mn-ea"/>
                  <a:sym typeface="+mn-lt"/>
                </a:rPr>
                <a:t>04</a:t>
              </a:r>
              <a:endParaRPr lang="zh-CN" altLang="en-US" sz="1800" dirty="0">
                <a:solidFill>
                  <a:srgbClr val="2351B4"/>
                </a:solidFill>
                <a:effectLst>
                  <a:outerShdw blurRad="25400" dist="25400" dir="2700000" algn="tl">
                    <a:srgbClr val="000000">
                      <a:alpha val="40000"/>
                    </a:srgbClr>
                  </a:outerShdw>
                </a:effectLst>
                <a:cs typeface="+mn-ea"/>
                <a:sym typeface="+mn-lt"/>
              </a:endParaRPr>
            </a:p>
          </p:txBody>
        </p:sp>
      </p:grpSp>
      <p:sp>
        <p:nvSpPr>
          <p:cNvPr id="26" name="Freeform 5"/>
          <p:cNvSpPr>
            <a:spLocks/>
          </p:cNvSpPr>
          <p:nvPr/>
        </p:nvSpPr>
        <p:spPr bwMode="auto">
          <a:xfrm rot="16200000">
            <a:off x="991117" y="803651"/>
            <a:ext cx="112800" cy="9997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20C7FD"/>
          </a:solidFill>
          <a:ln w="25400">
            <a:noFill/>
          </a:ln>
          <a:effectLst>
            <a:outerShdw blurRad="101600" dist="38100" dir="2700000" algn="tl"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zh-CN" altLang="en-US" sz="4800">
              <a:solidFill>
                <a:prstClr val="black"/>
              </a:solidFill>
              <a:cs typeface="+mn-ea"/>
              <a:sym typeface="+mn-lt"/>
            </a:endParaRPr>
          </a:p>
        </p:txBody>
      </p:sp>
      <p:sp>
        <p:nvSpPr>
          <p:cNvPr id="27" name="Freeform 5"/>
          <p:cNvSpPr>
            <a:spLocks/>
          </p:cNvSpPr>
          <p:nvPr/>
        </p:nvSpPr>
        <p:spPr bwMode="auto">
          <a:xfrm rot="16200000">
            <a:off x="292814" y="747332"/>
            <a:ext cx="174833" cy="15495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solidFill>
          <a:ln w="25400">
            <a:noFill/>
          </a:ln>
          <a:effectLst>
            <a:outerShdw blurRad="101600" dist="38100" dir="2700000" algn="tl"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zh-CN" altLang="en-US" sz="4800">
              <a:solidFill>
                <a:prstClr val="black"/>
              </a:solidFill>
              <a:cs typeface="+mn-ea"/>
              <a:sym typeface="+mn-lt"/>
            </a:endParaRPr>
          </a:p>
        </p:txBody>
      </p:sp>
    </p:spTree>
    <p:extLst>
      <p:ext uri="{BB962C8B-B14F-4D97-AF65-F5344CB8AC3E}">
        <p14:creationId xmlns:p14="http://schemas.microsoft.com/office/powerpoint/2010/main" val="3094227971"/>
      </p:ext>
    </p:extLst>
  </p:cSld>
  <p:clrMapOvr>
    <a:masterClrMapping/>
  </p:clrMapOvr>
  <p:transition spd="slow" advClick="0" advTm="6000">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矩形 182"/>
          <p:cNvSpPr/>
          <p:nvPr/>
        </p:nvSpPr>
        <p:spPr>
          <a:xfrm>
            <a:off x="0" y="0"/>
            <a:ext cx="11083159" cy="6858000"/>
          </a:xfrm>
          <a:prstGeom prst="rect">
            <a:avLst/>
          </a:prstGeom>
          <a:blipFill dpi="0" rotWithShape="1">
            <a:blip r:embed="rId3" cstate="screen">
              <a:extLst>
                <a:ext uri="{BEBA8EAE-BF5A-486C-A8C5-ECC9F3942E4B}">
                  <a14:imgProps xmlns:a14="http://schemas.microsoft.com/office/drawing/2010/main">
                    <a14:imgLayer r:embed="rId4">
                      <a14:imgEffect>
                        <a14:colorTemperature colorTemp="5900"/>
                      </a14:imgEffect>
                      <a14:imgEffect>
                        <a14:saturation sat="66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7" name="矩形 186"/>
          <p:cNvSpPr/>
          <p:nvPr/>
        </p:nvSpPr>
        <p:spPr>
          <a:xfrm>
            <a:off x="989045" y="-1"/>
            <a:ext cx="1120295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989045 w 12192000"/>
              <a:gd name="connsiteY1" fmla="*/ 0 h 6858000"/>
              <a:gd name="connsiteX2" fmla="*/ 12192000 w 12192000"/>
              <a:gd name="connsiteY2" fmla="*/ 0 h 6858000"/>
              <a:gd name="connsiteX3" fmla="*/ 12192000 w 12192000"/>
              <a:gd name="connsiteY3" fmla="*/ 6858000 h 6858000"/>
              <a:gd name="connsiteX4" fmla="*/ 0 w 12192000"/>
              <a:gd name="connsiteY4" fmla="*/ 6858000 h 6858000"/>
              <a:gd name="connsiteX5" fmla="*/ 0 w 12192000"/>
              <a:gd name="connsiteY5" fmla="*/ 0 h 6858000"/>
              <a:gd name="connsiteX0" fmla="*/ 0 w 12192000"/>
              <a:gd name="connsiteY0" fmla="*/ 0 h 6858000"/>
              <a:gd name="connsiteX1" fmla="*/ 989045 w 12192000"/>
              <a:gd name="connsiteY1" fmla="*/ 0 h 6858000"/>
              <a:gd name="connsiteX2" fmla="*/ 12192000 w 12192000"/>
              <a:gd name="connsiteY2" fmla="*/ 0 h 6858000"/>
              <a:gd name="connsiteX3" fmla="*/ 12192000 w 12192000"/>
              <a:gd name="connsiteY3" fmla="*/ 6858000 h 6858000"/>
              <a:gd name="connsiteX4" fmla="*/ 8117633 w 12192000"/>
              <a:gd name="connsiteY4" fmla="*/ 6848669 h 6858000"/>
              <a:gd name="connsiteX5" fmla="*/ 0 w 12192000"/>
              <a:gd name="connsiteY5" fmla="*/ 6858000 h 6858000"/>
              <a:gd name="connsiteX6" fmla="*/ 0 w 12192000"/>
              <a:gd name="connsiteY6" fmla="*/ 0 h 6858000"/>
              <a:gd name="connsiteX0" fmla="*/ 0 w 12192000"/>
              <a:gd name="connsiteY0" fmla="*/ 0 h 6858000"/>
              <a:gd name="connsiteX1" fmla="*/ 989045 w 12192000"/>
              <a:gd name="connsiteY1" fmla="*/ 0 h 6858000"/>
              <a:gd name="connsiteX2" fmla="*/ 12192000 w 12192000"/>
              <a:gd name="connsiteY2" fmla="*/ 0 h 6858000"/>
              <a:gd name="connsiteX3" fmla="*/ 12192000 w 12192000"/>
              <a:gd name="connsiteY3" fmla="*/ 6858000 h 6858000"/>
              <a:gd name="connsiteX4" fmla="*/ 8117633 w 12192000"/>
              <a:gd name="connsiteY4" fmla="*/ 6848669 h 6858000"/>
              <a:gd name="connsiteX5" fmla="*/ 0 w 12192000"/>
              <a:gd name="connsiteY5" fmla="*/ 0 h 6858000"/>
              <a:gd name="connsiteX0" fmla="*/ 7128588 w 11202955"/>
              <a:gd name="connsiteY0" fmla="*/ 6848669 h 6858000"/>
              <a:gd name="connsiteX1" fmla="*/ 0 w 11202955"/>
              <a:gd name="connsiteY1" fmla="*/ 0 h 6858000"/>
              <a:gd name="connsiteX2" fmla="*/ 11202955 w 11202955"/>
              <a:gd name="connsiteY2" fmla="*/ 0 h 6858000"/>
              <a:gd name="connsiteX3" fmla="*/ 11202955 w 11202955"/>
              <a:gd name="connsiteY3" fmla="*/ 6858000 h 6858000"/>
              <a:gd name="connsiteX4" fmla="*/ 7128588 w 11202955"/>
              <a:gd name="connsiteY4" fmla="*/ 684866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2955" h="6858000">
                <a:moveTo>
                  <a:pt x="7128588" y="6848669"/>
                </a:moveTo>
                <a:lnTo>
                  <a:pt x="0" y="0"/>
                </a:lnTo>
                <a:lnTo>
                  <a:pt x="11202955" y="0"/>
                </a:lnTo>
                <a:lnTo>
                  <a:pt x="11202955" y="6858000"/>
                </a:lnTo>
                <a:lnTo>
                  <a:pt x="7128588" y="6848669"/>
                </a:lnTo>
                <a:close/>
              </a:path>
            </a:pathLst>
          </a:custGeom>
          <a:solidFill>
            <a:srgbClr val="235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文本框 5"/>
          <p:cNvSpPr txBox="1"/>
          <p:nvPr/>
        </p:nvSpPr>
        <p:spPr>
          <a:xfrm>
            <a:off x="8074325" y="2904739"/>
            <a:ext cx="3552592" cy="1015663"/>
          </a:xfrm>
          <a:prstGeom prst="rect">
            <a:avLst/>
          </a:prstGeom>
          <a:noFill/>
        </p:spPr>
        <p:txBody>
          <a:bodyPr wrap="square" rtlCol="0">
            <a:spAutoFit/>
          </a:bodyPr>
          <a:lstStyle/>
          <a:p>
            <a:pPr algn="dist"/>
            <a:r>
              <a:rPr lang="zh-CN" altLang="en-US" sz="6000" b="1" dirty="0">
                <a:solidFill>
                  <a:schemeClr val="bg1"/>
                </a:solidFill>
                <a:effectLst>
                  <a:outerShdw blurRad="25400" dist="25400" dir="2700000" algn="tl">
                    <a:srgbClr val="000000">
                      <a:alpha val="25000"/>
                    </a:srgbClr>
                  </a:outerShdw>
                </a:effectLst>
                <a:cs typeface="+mn-ea"/>
                <a:sym typeface="+mn-lt"/>
              </a:rPr>
              <a:t>谢谢观看</a:t>
            </a:r>
          </a:p>
        </p:txBody>
      </p:sp>
      <p:sp>
        <p:nvSpPr>
          <p:cNvPr id="173" name="文本框 172"/>
          <p:cNvSpPr txBox="1"/>
          <p:nvPr/>
        </p:nvSpPr>
        <p:spPr>
          <a:xfrm>
            <a:off x="5346700" y="1733566"/>
            <a:ext cx="6243873" cy="1200329"/>
          </a:xfrm>
          <a:prstGeom prst="rect">
            <a:avLst/>
          </a:prstGeom>
          <a:noFill/>
        </p:spPr>
        <p:txBody>
          <a:bodyPr wrap="square" rtlCol="0">
            <a:spAutoFit/>
          </a:bodyPr>
          <a:lstStyle/>
          <a:p>
            <a:pPr algn="r"/>
            <a:r>
              <a:rPr lang="en-US" altLang="zh-CN" sz="7200" dirty="0">
                <a:solidFill>
                  <a:schemeClr val="bg1"/>
                </a:solidFill>
                <a:effectLst>
                  <a:outerShdw blurRad="25400" dist="25400" dir="2700000" algn="tl">
                    <a:srgbClr val="000000">
                      <a:alpha val="25000"/>
                    </a:srgbClr>
                  </a:outerShdw>
                </a:effectLst>
                <a:cs typeface="+mn-ea"/>
                <a:sym typeface="+mn-lt"/>
              </a:rPr>
              <a:t>THANK.YOU</a:t>
            </a:r>
            <a:endParaRPr lang="zh-CN" altLang="en-US" sz="7200" dirty="0">
              <a:solidFill>
                <a:schemeClr val="bg1"/>
              </a:solidFill>
              <a:effectLst>
                <a:outerShdw blurRad="25400" dist="25400" dir="2700000" algn="tl">
                  <a:srgbClr val="000000">
                    <a:alpha val="25000"/>
                  </a:srgbClr>
                </a:outerShdw>
              </a:effectLst>
              <a:cs typeface="+mn-ea"/>
              <a:sym typeface="+mn-lt"/>
            </a:endParaRPr>
          </a:p>
        </p:txBody>
      </p:sp>
      <p:sp>
        <p:nvSpPr>
          <p:cNvPr id="186" name="矩形 1"/>
          <p:cNvSpPr/>
          <p:nvPr/>
        </p:nvSpPr>
        <p:spPr>
          <a:xfrm>
            <a:off x="1044683" y="-1"/>
            <a:ext cx="3454576" cy="3331029"/>
          </a:xfrm>
          <a:custGeom>
            <a:avLst/>
            <a:gdLst>
              <a:gd name="connsiteX0" fmla="*/ 0 w 11401396"/>
              <a:gd name="connsiteY0" fmla="*/ 0 h 6858000"/>
              <a:gd name="connsiteX1" fmla="*/ 11401396 w 11401396"/>
              <a:gd name="connsiteY1" fmla="*/ 0 h 6858000"/>
              <a:gd name="connsiteX2" fmla="*/ 11401396 w 11401396"/>
              <a:gd name="connsiteY2" fmla="*/ 6858000 h 6858000"/>
              <a:gd name="connsiteX3" fmla="*/ 0 w 11401396"/>
              <a:gd name="connsiteY3" fmla="*/ 6858000 h 6858000"/>
              <a:gd name="connsiteX4" fmla="*/ 0 w 11401396"/>
              <a:gd name="connsiteY4" fmla="*/ 0 h 6858000"/>
              <a:gd name="connsiteX0" fmla="*/ 0 w 11401396"/>
              <a:gd name="connsiteY0" fmla="*/ 0 h 6858000"/>
              <a:gd name="connsiteX1" fmla="*/ 11401396 w 11401396"/>
              <a:gd name="connsiteY1" fmla="*/ 0 h 6858000"/>
              <a:gd name="connsiteX2" fmla="*/ 11401396 w 11401396"/>
              <a:gd name="connsiteY2" fmla="*/ 6858000 h 6858000"/>
              <a:gd name="connsiteX3" fmla="*/ 6886545 w 11401396"/>
              <a:gd name="connsiteY3" fmla="*/ 6838950 h 6858000"/>
              <a:gd name="connsiteX4" fmla="*/ 0 w 11401396"/>
              <a:gd name="connsiteY4" fmla="*/ 6858000 h 6858000"/>
              <a:gd name="connsiteX5" fmla="*/ 0 w 11401396"/>
              <a:gd name="connsiteY5" fmla="*/ 0 h 6858000"/>
              <a:gd name="connsiteX0" fmla="*/ 0 w 11401396"/>
              <a:gd name="connsiteY0" fmla="*/ 0 h 6858000"/>
              <a:gd name="connsiteX1" fmla="*/ 11401396 w 11401396"/>
              <a:gd name="connsiteY1" fmla="*/ 0 h 6858000"/>
              <a:gd name="connsiteX2" fmla="*/ 11401396 w 11401396"/>
              <a:gd name="connsiteY2" fmla="*/ 6858000 h 6858000"/>
              <a:gd name="connsiteX3" fmla="*/ 7724745 w 11401396"/>
              <a:gd name="connsiteY3" fmla="*/ 6838950 h 6858000"/>
              <a:gd name="connsiteX4" fmla="*/ 6886545 w 11401396"/>
              <a:gd name="connsiteY4" fmla="*/ 6838950 h 6858000"/>
              <a:gd name="connsiteX5" fmla="*/ 0 w 11401396"/>
              <a:gd name="connsiteY5" fmla="*/ 6858000 h 6858000"/>
              <a:gd name="connsiteX6" fmla="*/ 0 w 11401396"/>
              <a:gd name="connsiteY6" fmla="*/ 0 h 6858000"/>
              <a:gd name="connsiteX0" fmla="*/ 0 w 11401396"/>
              <a:gd name="connsiteY0" fmla="*/ 0 h 6858000"/>
              <a:gd name="connsiteX1" fmla="*/ 11401396 w 11401396"/>
              <a:gd name="connsiteY1" fmla="*/ 0 h 6858000"/>
              <a:gd name="connsiteX2" fmla="*/ 11401396 w 11401396"/>
              <a:gd name="connsiteY2" fmla="*/ 6858000 h 6858000"/>
              <a:gd name="connsiteX3" fmla="*/ 7724745 w 11401396"/>
              <a:gd name="connsiteY3" fmla="*/ 6838950 h 6858000"/>
              <a:gd name="connsiteX4" fmla="*/ 6886545 w 11401396"/>
              <a:gd name="connsiteY4" fmla="*/ 6838950 h 6858000"/>
              <a:gd name="connsiteX5" fmla="*/ 0 w 11401396"/>
              <a:gd name="connsiteY5" fmla="*/ 0 h 6858000"/>
              <a:gd name="connsiteX0" fmla="*/ 0 w 11401396"/>
              <a:gd name="connsiteY0" fmla="*/ 0 h 6858000"/>
              <a:gd name="connsiteX1" fmla="*/ 314295 w 11401396"/>
              <a:gd name="connsiteY1" fmla="*/ 0 h 6858000"/>
              <a:gd name="connsiteX2" fmla="*/ 11401396 w 11401396"/>
              <a:gd name="connsiteY2" fmla="*/ 0 h 6858000"/>
              <a:gd name="connsiteX3" fmla="*/ 11401396 w 11401396"/>
              <a:gd name="connsiteY3" fmla="*/ 6858000 h 6858000"/>
              <a:gd name="connsiteX4" fmla="*/ 7724745 w 11401396"/>
              <a:gd name="connsiteY4" fmla="*/ 6838950 h 6858000"/>
              <a:gd name="connsiteX5" fmla="*/ 6886545 w 11401396"/>
              <a:gd name="connsiteY5" fmla="*/ 6838950 h 6858000"/>
              <a:gd name="connsiteX6" fmla="*/ 0 w 11401396"/>
              <a:gd name="connsiteY6" fmla="*/ 0 h 6858000"/>
              <a:gd name="connsiteX0" fmla="*/ 0 w 11401396"/>
              <a:gd name="connsiteY0" fmla="*/ 0 h 6858000"/>
              <a:gd name="connsiteX1" fmla="*/ 314295 w 11401396"/>
              <a:gd name="connsiteY1" fmla="*/ 0 h 6858000"/>
              <a:gd name="connsiteX2" fmla="*/ 314295 w 11401396"/>
              <a:gd name="connsiteY2" fmla="*/ 0 h 6858000"/>
              <a:gd name="connsiteX3" fmla="*/ 11401396 w 11401396"/>
              <a:gd name="connsiteY3" fmla="*/ 0 h 6858000"/>
              <a:gd name="connsiteX4" fmla="*/ 11401396 w 11401396"/>
              <a:gd name="connsiteY4" fmla="*/ 6858000 h 6858000"/>
              <a:gd name="connsiteX5" fmla="*/ 7724745 w 11401396"/>
              <a:gd name="connsiteY5" fmla="*/ 6838950 h 6858000"/>
              <a:gd name="connsiteX6" fmla="*/ 6886545 w 11401396"/>
              <a:gd name="connsiteY6" fmla="*/ 6838950 h 6858000"/>
              <a:gd name="connsiteX7" fmla="*/ 0 w 11401396"/>
              <a:gd name="connsiteY7" fmla="*/ 0 h 6858000"/>
              <a:gd name="connsiteX0" fmla="*/ 0 w 11401396"/>
              <a:gd name="connsiteY0" fmla="*/ 0 h 6858000"/>
              <a:gd name="connsiteX1" fmla="*/ 314295 w 11401396"/>
              <a:gd name="connsiteY1" fmla="*/ 0 h 6858000"/>
              <a:gd name="connsiteX2" fmla="*/ 314295 w 11401396"/>
              <a:gd name="connsiteY2" fmla="*/ 0 h 6858000"/>
              <a:gd name="connsiteX3" fmla="*/ 11401396 w 11401396"/>
              <a:gd name="connsiteY3" fmla="*/ 6858000 h 6858000"/>
              <a:gd name="connsiteX4" fmla="*/ 7724745 w 11401396"/>
              <a:gd name="connsiteY4" fmla="*/ 6838950 h 6858000"/>
              <a:gd name="connsiteX5" fmla="*/ 6886545 w 11401396"/>
              <a:gd name="connsiteY5" fmla="*/ 6838950 h 6858000"/>
              <a:gd name="connsiteX6" fmla="*/ 0 w 11401396"/>
              <a:gd name="connsiteY6" fmla="*/ 0 h 6858000"/>
              <a:gd name="connsiteX0" fmla="*/ 0 w 7724745"/>
              <a:gd name="connsiteY0" fmla="*/ 0 h 6838950"/>
              <a:gd name="connsiteX1" fmla="*/ 314295 w 7724745"/>
              <a:gd name="connsiteY1" fmla="*/ 0 h 6838950"/>
              <a:gd name="connsiteX2" fmla="*/ 314295 w 7724745"/>
              <a:gd name="connsiteY2" fmla="*/ 0 h 6838950"/>
              <a:gd name="connsiteX3" fmla="*/ 7724745 w 7724745"/>
              <a:gd name="connsiteY3" fmla="*/ 6838950 h 6838950"/>
              <a:gd name="connsiteX4" fmla="*/ 6886545 w 7724745"/>
              <a:gd name="connsiteY4" fmla="*/ 6838950 h 6838950"/>
              <a:gd name="connsiteX5" fmla="*/ 0 w 7724745"/>
              <a:gd name="connsiteY5" fmla="*/ 0 h 6838950"/>
              <a:gd name="connsiteX0" fmla="*/ 0 w 7949032"/>
              <a:gd name="connsiteY0" fmla="*/ 0 h 6838950"/>
              <a:gd name="connsiteX1" fmla="*/ 314295 w 7949032"/>
              <a:gd name="connsiteY1" fmla="*/ 0 h 6838950"/>
              <a:gd name="connsiteX2" fmla="*/ 314295 w 7949032"/>
              <a:gd name="connsiteY2" fmla="*/ 0 h 6838950"/>
              <a:gd name="connsiteX3" fmla="*/ 7949032 w 7949032"/>
              <a:gd name="connsiteY3" fmla="*/ 6838950 h 6838950"/>
              <a:gd name="connsiteX4" fmla="*/ 6886545 w 7949032"/>
              <a:gd name="connsiteY4" fmla="*/ 6838950 h 6838950"/>
              <a:gd name="connsiteX5" fmla="*/ 0 w 7949032"/>
              <a:gd name="connsiteY5" fmla="*/ 0 h 6838950"/>
              <a:gd name="connsiteX0" fmla="*/ 0 w 7949032"/>
              <a:gd name="connsiteY0" fmla="*/ 0 h 6838950"/>
              <a:gd name="connsiteX1" fmla="*/ 314295 w 7949032"/>
              <a:gd name="connsiteY1" fmla="*/ 0 h 6838950"/>
              <a:gd name="connsiteX2" fmla="*/ 314295 w 7949032"/>
              <a:gd name="connsiteY2" fmla="*/ 0 h 6838950"/>
              <a:gd name="connsiteX3" fmla="*/ 7949032 w 7949032"/>
              <a:gd name="connsiteY3" fmla="*/ 6838950 h 6838950"/>
              <a:gd name="connsiteX4" fmla="*/ 3454576 w 7949032"/>
              <a:gd name="connsiteY4" fmla="*/ 3321776 h 6838950"/>
              <a:gd name="connsiteX5" fmla="*/ 0 w 7949032"/>
              <a:gd name="connsiteY5" fmla="*/ 0 h 6838950"/>
              <a:gd name="connsiteX0" fmla="*/ 0 w 3745167"/>
              <a:gd name="connsiteY0" fmla="*/ 0 h 3321776"/>
              <a:gd name="connsiteX1" fmla="*/ 314295 w 3745167"/>
              <a:gd name="connsiteY1" fmla="*/ 0 h 3321776"/>
              <a:gd name="connsiteX2" fmla="*/ 314295 w 3745167"/>
              <a:gd name="connsiteY2" fmla="*/ 0 h 3321776"/>
              <a:gd name="connsiteX3" fmla="*/ 3745167 w 3745167"/>
              <a:gd name="connsiteY3" fmla="*/ 2729658 h 3321776"/>
              <a:gd name="connsiteX4" fmla="*/ 3454576 w 3745167"/>
              <a:gd name="connsiteY4" fmla="*/ 3321776 h 3321776"/>
              <a:gd name="connsiteX5" fmla="*/ 0 w 3745167"/>
              <a:gd name="connsiteY5" fmla="*/ 0 h 3321776"/>
              <a:gd name="connsiteX0" fmla="*/ 0 w 3454576"/>
              <a:gd name="connsiteY0" fmla="*/ 0 h 3321776"/>
              <a:gd name="connsiteX1" fmla="*/ 314295 w 3454576"/>
              <a:gd name="connsiteY1" fmla="*/ 0 h 3321776"/>
              <a:gd name="connsiteX2" fmla="*/ 314295 w 3454576"/>
              <a:gd name="connsiteY2" fmla="*/ 0 h 3321776"/>
              <a:gd name="connsiteX3" fmla="*/ 3353281 w 3454576"/>
              <a:gd name="connsiteY3" fmla="*/ 2362546 h 3321776"/>
              <a:gd name="connsiteX4" fmla="*/ 3454576 w 3454576"/>
              <a:gd name="connsiteY4" fmla="*/ 3321776 h 3321776"/>
              <a:gd name="connsiteX5" fmla="*/ 0 w 3454576"/>
              <a:gd name="connsiteY5" fmla="*/ 0 h 3321776"/>
              <a:gd name="connsiteX0" fmla="*/ 0 w 3454576"/>
              <a:gd name="connsiteY0" fmla="*/ 0 h 3321776"/>
              <a:gd name="connsiteX1" fmla="*/ 314295 w 3454576"/>
              <a:gd name="connsiteY1" fmla="*/ 0 h 3321776"/>
              <a:gd name="connsiteX2" fmla="*/ 314295 w 3454576"/>
              <a:gd name="connsiteY2" fmla="*/ 0 h 3321776"/>
              <a:gd name="connsiteX3" fmla="*/ 3412657 w 3454576"/>
              <a:gd name="connsiteY3" fmla="*/ 2374388 h 3321776"/>
              <a:gd name="connsiteX4" fmla="*/ 3454576 w 3454576"/>
              <a:gd name="connsiteY4" fmla="*/ 3321776 h 3321776"/>
              <a:gd name="connsiteX5" fmla="*/ 0 w 3454576"/>
              <a:gd name="connsiteY5" fmla="*/ 0 h 3321776"/>
              <a:gd name="connsiteX0" fmla="*/ 0 w 3454576"/>
              <a:gd name="connsiteY0" fmla="*/ 0 h 3321776"/>
              <a:gd name="connsiteX1" fmla="*/ 314295 w 3454576"/>
              <a:gd name="connsiteY1" fmla="*/ 0 h 3321776"/>
              <a:gd name="connsiteX2" fmla="*/ 314295 w 3454576"/>
              <a:gd name="connsiteY2" fmla="*/ 0 h 3321776"/>
              <a:gd name="connsiteX3" fmla="*/ 3424533 w 3454576"/>
              <a:gd name="connsiteY3" fmla="*/ 2338861 h 3321776"/>
              <a:gd name="connsiteX4" fmla="*/ 3454576 w 3454576"/>
              <a:gd name="connsiteY4" fmla="*/ 3321776 h 3321776"/>
              <a:gd name="connsiteX5" fmla="*/ 0 w 3454576"/>
              <a:gd name="connsiteY5" fmla="*/ 0 h 332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576" h="3321776">
                <a:moveTo>
                  <a:pt x="0" y="0"/>
                </a:moveTo>
                <a:lnTo>
                  <a:pt x="314295" y="0"/>
                </a:lnTo>
                <a:lnTo>
                  <a:pt x="314295" y="0"/>
                </a:lnTo>
                <a:lnTo>
                  <a:pt x="3424533" y="2338861"/>
                </a:lnTo>
                <a:lnTo>
                  <a:pt x="3454576" y="3321776"/>
                </a:lnTo>
                <a:lnTo>
                  <a:pt x="0" y="0"/>
                </a:lnTo>
                <a:close/>
              </a:path>
            </a:pathLst>
          </a:custGeom>
          <a:solidFill>
            <a:srgbClr val="20C7FD"/>
          </a:solidFill>
          <a:ln>
            <a:noFill/>
          </a:ln>
          <a:effectLst>
            <a:outerShdw blurRad="1905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矩形 1"/>
          <p:cNvSpPr/>
          <p:nvPr/>
        </p:nvSpPr>
        <p:spPr>
          <a:xfrm>
            <a:off x="790605" y="0"/>
            <a:ext cx="7949032" cy="6858000"/>
          </a:xfrm>
          <a:custGeom>
            <a:avLst/>
            <a:gdLst>
              <a:gd name="connsiteX0" fmla="*/ 0 w 11401396"/>
              <a:gd name="connsiteY0" fmla="*/ 0 h 6858000"/>
              <a:gd name="connsiteX1" fmla="*/ 11401396 w 11401396"/>
              <a:gd name="connsiteY1" fmla="*/ 0 h 6858000"/>
              <a:gd name="connsiteX2" fmla="*/ 11401396 w 11401396"/>
              <a:gd name="connsiteY2" fmla="*/ 6858000 h 6858000"/>
              <a:gd name="connsiteX3" fmla="*/ 0 w 11401396"/>
              <a:gd name="connsiteY3" fmla="*/ 6858000 h 6858000"/>
              <a:gd name="connsiteX4" fmla="*/ 0 w 11401396"/>
              <a:gd name="connsiteY4" fmla="*/ 0 h 6858000"/>
              <a:gd name="connsiteX0" fmla="*/ 0 w 11401396"/>
              <a:gd name="connsiteY0" fmla="*/ 0 h 6858000"/>
              <a:gd name="connsiteX1" fmla="*/ 11401396 w 11401396"/>
              <a:gd name="connsiteY1" fmla="*/ 0 h 6858000"/>
              <a:gd name="connsiteX2" fmla="*/ 11401396 w 11401396"/>
              <a:gd name="connsiteY2" fmla="*/ 6858000 h 6858000"/>
              <a:gd name="connsiteX3" fmla="*/ 6886545 w 11401396"/>
              <a:gd name="connsiteY3" fmla="*/ 6838950 h 6858000"/>
              <a:gd name="connsiteX4" fmla="*/ 0 w 11401396"/>
              <a:gd name="connsiteY4" fmla="*/ 6858000 h 6858000"/>
              <a:gd name="connsiteX5" fmla="*/ 0 w 11401396"/>
              <a:gd name="connsiteY5" fmla="*/ 0 h 6858000"/>
              <a:gd name="connsiteX0" fmla="*/ 0 w 11401396"/>
              <a:gd name="connsiteY0" fmla="*/ 0 h 6858000"/>
              <a:gd name="connsiteX1" fmla="*/ 11401396 w 11401396"/>
              <a:gd name="connsiteY1" fmla="*/ 0 h 6858000"/>
              <a:gd name="connsiteX2" fmla="*/ 11401396 w 11401396"/>
              <a:gd name="connsiteY2" fmla="*/ 6858000 h 6858000"/>
              <a:gd name="connsiteX3" fmla="*/ 7724745 w 11401396"/>
              <a:gd name="connsiteY3" fmla="*/ 6838950 h 6858000"/>
              <a:gd name="connsiteX4" fmla="*/ 6886545 w 11401396"/>
              <a:gd name="connsiteY4" fmla="*/ 6838950 h 6858000"/>
              <a:gd name="connsiteX5" fmla="*/ 0 w 11401396"/>
              <a:gd name="connsiteY5" fmla="*/ 6858000 h 6858000"/>
              <a:gd name="connsiteX6" fmla="*/ 0 w 11401396"/>
              <a:gd name="connsiteY6" fmla="*/ 0 h 6858000"/>
              <a:gd name="connsiteX0" fmla="*/ 0 w 11401396"/>
              <a:gd name="connsiteY0" fmla="*/ 0 h 6858000"/>
              <a:gd name="connsiteX1" fmla="*/ 11401396 w 11401396"/>
              <a:gd name="connsiteY1" fmla="*/ 0 h 6858000"/>
              <a:gd name="connsiteX2" fmla="*/ 11401396 w 11401396"/>
              <a:gd name="connsiteY2" fmla="*/ 6858000 h 6858000"/>
              <a:gd name="connsiteX3" fmla="*/ 7724745 w 11401396"/>
              <a:gd name="connsiteY3" fmla="*/ 6838950 h 6858000"/>
              <a:gd name="connsiteX4" fmla="*/ 6886545 w 11401396"/>
              <a:gd name="connsiteY4" fmla="*/ 6838950 h 6858000"/>
              <a:gd name="connsiteX5" fmla="*/ 0 w 11401396"/>
              <a:gd name="connsiteY5" fmla="*/ 0 h 6858000"/>
              <a:gd name="connsiteX0" fmla="*/ 0 w 11401396"/>
              <a:gd name="connsiteY0" fmla="*/ 0 h 6858000"/>
              <a:gd name="connsiteX1" fmla="*/ 314295 w 11401396"/>
              <a:gd name="connsiteY1" fmla="*/ 0 h 6858000"/>
              <a:gd name="connsiteX2" fmla="*/ 11401396 w 11401396"/>
              <a:gd name="connsiteY2" fmla="*/ 0 h 6858000"/>
              <a:gd name="connsiteX3" fmla="*/ 11401396 w 11401396"/>
              <a:gd name="connsiteY3" fmla="*/ 6858000 h 6858000"/>
              <a:gd name="connsiteX4" fmla="*/ 7724745 w 11401396"/>
              <a:gd name="connsiteY4" fmla="*/ 6838950 h 6858000"/>
              <a:gd name="connsiteX5" fmla="*/ 6886545 w 11401396"/>
              <a:gd name="connsiteY5" fmla="*/ 6838950 h 6858000"/>
              <a:gd name="connsiteX6" fmla="*/ 0 w 11401396"/>
              <a:gd name="connsiteY6" fmla="*/ 0 h 6858000"/>
              <a:gd name="connsiteX0" fmla="*/ 0 w 11401396"/>
              <a:gd name="connsiteY0" fmla="*/ 0 h 6858000"/>
              <a:gd name="connsiteX1" fmla="*/ 314295 w 11401396"/>
              <a:gd name="connsiteY1" fmla="*/ 0 h 6858000"/>
              <a:gd name="connsiteX2" fmla="*/ 314295 w 11401396"/>
              <a:gd name="connsiteY2" fmla="*/ 0 h 6858000"/>
              <a:gd name="connsiteX3" fmla="*/ 11401396 w 11401396"/>
              <a:gd name="connsiteY3" fmla="*/ 0 h 6858000"/>
              <a:gd name="connsiteX4" fmla="*/ 11401396 w 11401396"/>
              <a:gd name="connsiteY4" fmla="*/ 6858000 h 6858000"/>
              <a:gd name="connsiteX5" fmla="*/ 7724745 w 11401396"/>
              <a:gd name="connsiteY5" fmla="*/ 6838950 h 6858000"/>
              <a:gd name="connsiteX6" fmla="*/ 6886545 w 11401396"/>
              <a:gd name="connsiteY6" fmla="*/ 6838950 h 6858000"/>
              <a:gd name="connsiteX7" fmla="*/ 0 w 11401396"/>
              <a:gd name="connsiteY7" fmla="*/ 0 h 6858000"/>
              <a:gd name="connsiteX0" fmla="*/ 0 w 11401396"/>
              <a:gd name="connsiteY0" fmla="*/ 0 h 6858000"/>
              <a:gd name="connsiteX1" fmla="*/ 314295 w 11401396"/>
              <a:gd name="connsiteY1" fmla="*/ 0 h 6858000"/>
              <a:gd name="connsiteX2" fmla="*/ 314295 w 11401396"/>
              <a:gd name="connsiteY2" fmla="*/ 0 h 6858000"/>
              <a:gd name="connsiteX3" fmla="*/ 11401396 w 11401396"/>
              <a:gd name="connsiteY3" fmla="*/ 6858000 h 6858000"/>
              <a:gd name="connsiteX4" fmla="*/ 7724745 w 11401396"/>
              <a:gd name="connsiteY4" fmla="*/ 6838950 h 6858000"/>
              <a:gd name="connsiteX5" fmla="*/ 6886545 w 11401396"/>
              <a:gd name="connsiteY5" fmla="*/ 6838950 h 6858000"/>
              <a:gd name="connsiteX6" fmla="*/ 0 w 11401396"/>
              <a:gd name="connsiteY6" fmla="*/ 0 h 6858000"/>
              <a:gd name="connsiteX0" fmla="*/ 0 w 7724745"/>
              <a:gd name="connsiteY0" fmla="*/ 0 h 6838950"/>
              <a:gd name="connsiteX1" fmla="*/ 314295 w 7724745"/>
              <a:gd name="connsiteY1" fmla="*/ 0 h 6838950"/>
              <a:gd name="connsiteX2" fmla="*/ 314295 w 7724745"/>
              <a:gd name="connsiteY2" fmla="*/ 0 h 6838950"/>
              <a:gd name="connsiteX3" fmla="*/ 7724745 w 7724745"/>
              <a:gd name="connsiteY3" fmla="*/ 6838950 h 6838950"/>
              <a:gd name="connsiteX4" fmla="*/ 6886545 w 7724745"/>
              <a:gd name="connsiteY4" fmla="*/ 6838950 h 6838950"/>
              <a:gd name="connsiteX5" fmla="*/ 0 w 7724745"/>
              <a:gd name="connsiteY5" fmla="*/ 0 h 6838950"/>
              <a:gd name="connsiteX0" fmla="*/ 0 w 7949032"/>
              <a:gd name="connsiteY0" fmla="*/ 0 h 6838950"/>
              <a:gd name="connsiteX1" fmla="*/ 314295 w 7949032"/>
              <a:gd name="connsiteY1" fmla="*/ 0 h 6838950"/>
              <a:gd name="connsiteX2" fmla="*/ 314295 w 7949032"/>
              <a:gd name="connsiteY2" fmla="*/ 0 h 6838950"/>
              <a:gd name="connsiteX3" fmla="*/ 7949032 w 7949032"/>
              <a:gd name="connsiteY3" fmla="*/ 6838950 h 6838950"/>
              <a:gd name="connsiteX4" fmla="*/ 6886545 w 7949032"/>
              <a:gd name="connsiteY4" fmla="*/ 6838950 h 6838950"/>
              <a:gd name="connsiteX5" fmla="*/ 0 w 7949032"/>
              <a:gd name="connsiteY5" fmla="*/ 0 h 683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9032" h="6838950">
                <a:moveTo>
                  <a:pt x="0" y="0"/>
                </a:moveTo>
                <a:lnTo>
                  <a:pt x="314295" y="0"/>
                </a:lnTo>
                <a:lnTo>
                  <a:pt x="314295" y="0"/>
                </a:lnTo>
                <a:lnTo>
                  <a:pt x="7949032" y="6838950"/>
                </a:lnTo>
                <a:lnTo>
                  <a:pt x="6886545" y="6838950"/>
                </a:lnTo>
                <a:lnTo>
                  <a:pt x="0" y="0"/>
                </a:lnTo>
                <a:close/>
              </a:path>
            </a:pathLst>
          </a:custGeom>
          <a:solidFill>
            <a:schemeClr val="bg1"/>
          </a:solidFill>
          <a:ln>
            <a:noFill/>
          </a:ln>
          <a:effectLst>
            <a:outerShdw blurRad="1905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1" name="组合 10"/>
          <p:cNvGrpSpPr/>
          <p:nvPr/>
        </p:nvGrpSpPr>
        <p:grpSpPr>
          <a:xfrm>
            <a:off x="8851471" y="445045"/>
            <a:ext cx="2609758" cy="861166"/>
            <a:chOff x="8938077" y="430306"/>
            <a:chExt cx="2609758" cy="861166"/>
          </a:xfrm>
        </p:grpSpPr>
        <p:sp>
          <p:nvSpPr>
            <p:cNvPr id="12" name="矩形 11"/>
            <p:cNvSpPr/>
            <p:nvPr/>
          </p:nvSpPr>
          <p:spPr>
            <a:xfrm>
              <a:off x="8938077" y="430306"/>
              <a:ext cx="2609758" cy="86116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3021" y="558180"/>
              <a:ext cx="2281287" cy="617426"/>
            </a:xfrm>
            <a:prstGeom prst="rect">
              <a:avLst/>
            </a:prstGeom>
          </p:spPr>
        </p:pic>
      </p:grpSp>
    </p:spTree>
    <p:extLst>
      <p:ext uri="{BB962C8B-B14F-4D97-AF65-F5344CB8AC3E}">
        <p14:creationId xmlns:p14="http://schemas.microsoft.com/office/powerpoint/2010/main" val="1612163394"/>
      </p:ext>
    </p:extLst>
  </p:cSld>
  <p:clrMapOvr>
    <a:masterClrMapping/>
  </p:clrMapOvr>
  <mc:AlternateContent xmlns:mc="http://schemas.openxmlformats.org/markup-compatibility/2006" xmlns:p14="http://schemas.microsoft.com/office/powerpoint/2010/main">
    <mc:Choice Requires="p14">
      <p:transition spd="slow" p14:dur="4000" advTm="0">
        <p14:vortex dir="r"/>
      </p:transition>
    </mc:Choice>
    <mc:Fallback xmlns:a14="http://schemas.microsoft.com/office/drawing/2010/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randombar(horizontal)">
                                      <p:cBhvr>
                                        <p:cTn id="7" dur="500"/>
                                        <p:tgtEl>
                                          <p:spTgt spid="183"/>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187"/>
                                        </p:tgtEl>
                                        <p:attrNameLst>
                                          <p:attrName>style.visibility</p:attrName>
                                        </p:attrNameLst>
                                      </p:cBhvr>
                                      <p:to>
                                        <p:strVal val="visible"/>
                                      </p:to>
                                    </p:set>
                                    <p:animEffect transition="in" filter="strips(downRight)">
                                      <p:cBhvr>
                                        <p:cTn id="10" dur="500"/>
                                        <p:tgtEl>
                                          <p:spTgt spid="187"/>
                                        </p:tgtEl>
                                      </p:cBhvr>
                                    </p:animEffect>
                                  </p:childTnLst>
                                </p:cTn>
                              </p:par>
                              <p:par>
                                <p:cTn id="11" presetID="18" presetClass="entr" presetSubtype="6" fill="hold" grpId="0" nodeType="withEffect">
                                  <p:stCondLst>
                                    <p:cond delay="0"/>
                                  </p:stCondLst>
                                  <p:childTnLst>
                                    <p:set>
                                      <p:cBhvr>
                                        <p:cTn id="12" dur="1" fill="hold">
                                          <p:stCondLst>
                                            <p:cond delay="0"/>
                                          </p:stCondLst>
                                        </p:cTn>
                                        <p:tgtEl>
                                          <p:spTgt spid="186"/>
                                        </p:tgtEl>
                                        <p:attrNameLst>
                                          <p:attrName>style.visibility</p:attrName>
                                        </p:attrNameLst>
                                      </p:cBhvr>
                                      <p:to>
                                        <p:strVal val="visible"/>
                                      </p:to>
                                    </p:set>
                                    <p:animEffect transition="in" filter="strips(downRight)">
                                      <p:cBhvr>
                                        <p:cTn id="13" dur="500"/>
                                        <p:tgtEl>
                                          <p:spTgt spid="186"/>
                                        </p:tgtEl>
                                      </p:cBhvr>
                                    </p:animEffect>
                                  </p:childTnLst>
                                </p:cTn>
                              </p:par>
                              <p:par>
                                <p:cTn id="14" presetID="18" presetClass="entr" presetSubtype="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strips(downRight)">
                                      <p:cBhvr>
                                        <p:cTn id="16" dur="500"/>
                                        <p:tgtEl>
                                          <p:spTgt spid="2"/>
                                        </p:tgtEl>
                                      </p:cBhvr>
                                    </p:animEffect>
                                  </p:childTnLst>
                                </p:cTn>
                              </p:par>
                              <p:par>
                                <p:cTn id="17" presetID="22" presetClass="entr" presetSubtype="8" fill="hold" grpId="0" nodeType="withEffect">
                                  <p:stCondLst>
                                    <p:cond delay="25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47" presetClass="entr" presetSubtype="0" fill="hold" grpId="0" nodeType="withEffect">
                                  <p:stCondLst>
                                    <p:cond delay="500"/>
                                  </p:stCondLst>
                                  <p:childTnLst>
                                    <p:set>
                                      <p:cBhvr>
                                        <p:cTn id="21" dur="1" fill="hold">
                                          <p:stCondLst>
                                            <p:cond delay="0"/>
                                          </p:stCondLst>
                                        </p:cTn>
                                        <p:tgtEl>
                                          <p:spTgt spid="173"/>
                                        </p:tgtEl>
                                        <p:attrNameLst>
                                          <p:attrName>style.visibility</p:attrName>
                                        </p:attrNameLst>
                                      </p:cBhvr>
                                      <p:to>
                                        <p:strVal val="visible"/>
                                      </p:to>
                                    </p:set>
                                    <p:animEffect transition="in" filter="fade">
                                      <p:cBhvr>
                                        <p:cTn id="22" dur="1000"/>
                                        <p:tgtEl>
                                          <p:spTgt spid="173"/>
                                        </p:tgtEl>
                                      </p:cBhvr>
                                    </p:animEffect>
                                    <p:anim calcmode="lin" valueType="num">
                                      <p:cBhvr>
                                        <p:cTn id="23" dur="1000" fill="hold"/>
                                        <p:tgtEl>
                                          <p:spTgt spid="173"/>
                                        </p:tgtEl>
                                        <p:attrNameLst>
                                          <p:attrName>ppt_x</p:attrName>
                                        </p:attrNameLst>
                                      </p:cBhvr>
                                      <p:tavLst>
                                        <p:tav tm="0">
                                          <p:val>
                                            <p:strVal val="#ppt_x"/>
                                          </p:val>
                                        </p:tav>
                                        <p:tav tm="100000">
                                          <p:val>
                                            <p:strVal val="#ppt_x"/>
                                          </p:val>
                                        </p:tav>
                                      </p:tavLst>
                                    </p:anim>
                                    <p:anim calcmode="lin" valueType="num">
                                      <p:cBhvr>
                                        <p:cTn id="24" dur="1000" fill="hold"/>
                                        <p:tgtEl>
                                          <p:spTgt spid="1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P spid="187" grpId="0" animBg="1"/>
      <p:bldP spid="6" grpId="0"/>
      <p:bldP spid="173" grpId="0"/>
      <p:bldP spid="186"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3281730"/>
            <a:ext cx="12192000" cy="204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文本框 3">
            <a:extLst>
              <a:ext uri="{FF2B5EF4-FFF2-40B4-BE49-F238E27FC236}">
                <a16:creationId xmlns:a16="http://schemas.microsoft.com/office/drawing/2014/main" id="{5E3EF1B0-70F2-4B5F-8EA0-0FF164C06FAC}"/>
              </a:ext>
            </a:extLst>
          </p:cNvPr>
          <p:cNvSpPr txBox="1"/>
          <p:nvPr/>
        </p:nvSpPr>
        <p:spPr>
          <a:xfrm>
            <a:off x="3983469" y="4010597"/>
            <a:ext cx="7733402" cy="2031325"/>
          </a:xfrm>
          <a:prstGeom prst="rect">
            <a:avLst/>
          </a:prstGeom>
          <a:noFill/>
        </p:spPr>
        <p:txBody>
          <a:bodyPr wrap="square">
            <a:spAutoFit/>
          </a:bodyPr>
          <a:lstStyle/>
          <a:p>
            <a:pPr indent="361950">
              <a:lnSpc>
                <a:spcPct val="150000"/>
              </a:lnSpc>
            </a:pPr>
            <a:r>
              <a:rPr lang="zh-CN" altLang="en-US" sz="1400" dirty="0">
                <a:solidFill>
                  <a:schemeClr val="tx1">
                    <a:lumMod val="75000"/>
                    <a:lumOff val="25000"/>
                  </a:schemeClr>
                </a:solidFill>
                <a:cs typeface="+mn-ea"/>
              </a:rPr>
              <a:t>广东威壮建设集</a:t>
            </a:r>
            <a:r>
              <a:rPr lang="zh-CN" altLang="en-US" sz="1400" dirty="0">
                <a:cs typeface="+mn-ea"/>
              </a:rPr>
              <a:t>团有限公司成立于</a:t>
            </a:r>
            <a:r>
              <a:rPr lang="en-US" altLang="zh-CN" sz="1400" dirty="0">
                <a:cs typeface="+mn-ea"/>
              </a:rPr>
              <a:t>2018</a:t>
            </a:r>
            <a:r>
              <a:rPr lang="zh-CN" altLang="en-US" sz="1400" dirty="0">
                <a:cs typeface="+mn-ea"/>
              </a:rPr>
              <a:t>年，主营业务为房地产开发及公建项目施工。</a:t>
            </a:r>
            <a:endParaRPr lang="en-US" altLang="zh-CN" sz="1400" dirty="0">
              <a:cs typeface="+mn-ea"/>
            </a:endParaRPr>
          </a:p>
          <a:p>
            <a:pPr indent="361950">
              <a:lnSpc>
                <a:spcPct val="150000"/>
              </a:lnSpc>
            </a:pPr>
            <a:r>
              <a:rPr lang="zh-CN" altLang="en-US" sz="1400" dirty="0">
                <a:cs typeface="+mn-ea"/>
              </a:rPr>
              <a:t>集团旗下子公司具有</a:t>
            </a:r>
            <a:r>
              <a:rPr lang="zh-CN" altLang="en-US" sz="1400" dirty="0">
                <a:cs typeface="+mn-ea"/>
                <a:sym typeface="+mn-lt"/>
              </a:rPr>
              <a:t>建筑工程总承包壹级资质、</a:t>
            </a:r>
            <a:r>
              <a:rPr lang="zh-CN" altLang="en-US" sz="1400" dirty="0">
                <a:cs typeface="+mn-ea"/>
              </a:rPr>
              <a:t>建筑装饰工程专业承包壹级资质、地基基础工程专业承包壹级资质、</a:t>
            </a:r>
            <a:r>
              <a:rPr lang="zh-CN" altLang="en-US" sz="1400" dirty="0">
                <a:cs typeface="+mn-ea"/>
                <a:sym typeface="+mn-lt"/>
              </a:rPr>
              <a:t>市政公用工程施工总承包三级资质、古建筑工程专业承包三级资质</a:t>
            </a:r>
            <a:r>
              <a:rPr lang="zh-CN" altLang="en-US" sz="1400" dirty="0">
                <a:cs typeface="+mn-ea"/>
              </a:rPr>
              <a:t>。</a:t>
            </a:r>
            <a:endParaRPr lang="en-US" altLang="zh-CN" sz="1400" dirty="0">
              <a:cs typeface="+mn-ea"/>
            </a:endParaRPr>
          </a:p>
          <a:p>
            <a:pPr indent="361950">
              <a:lnSpc>
                <a:spcPct val="150000"/>
              </a:lnSpc>
            </a:pPr>
            <a:r>
              <a:rPr lang="zh-CN" altLang="en-US" sz="1400" dirty="0">
                <a:cs typeface="+mn-ea"/>
              </a:rPr>
              <a:t>集团总部位于佛山市顺德区，旗下拥有</a:t>
            </a:r>
            <a:r>
              <a:rPr lang="en-US" altLang="zh-CN" sz="1400" dirty="0" smtClean="0">
                <a:cs typeface="+mn-ea"/>
              </a:rPr>
              <a:t>11</a:t>
            </a:r>
            <a:r>
              <a:rPr lang="zh-CN" altLang="en-US" sz="1400" dirty="0" smtClean="0">
                <a:cs typeface="+mn-ea"/>
              </a:rPr>
              <a:t>家</a:t>
            </a:r>
            <a:r>
              <a:rPr lang="zh-CN" altLang="en-US" sz="1400" dirty="0">
                <a:cs typeface="+mn-ea"/>
              </a:rPr>
              <a:t>专业子公司，业务遍布全国、跨越海外，由最初的华南板块，不断发展壮大，区域快速扩张</a:t>
            </a:r>
            <a:r>
              <a:rPr lang="zh-CN" altLang="en-US" sz="1400" dirty="0" smtClean="0">
                <a:cs typeface="+mn-ea"/>
              </a:rPr>
              <a:t>，承</a:t>
            </a:r>
            <a:r>
              <a:rPr lang="zh-CN" altLang="en-US" sz="1400" dirty="0">
                <a:cs typeface="+mn-ea"/>
              </a:rPr>
              <a:t>建业绩大幅提升，在马来西亚、缅甸均有承建工程项目，是目前极具实力的总承包建设集团。</a:t>
            </a:r>
            <a:endParaRPr lang="en-US" altLang="zh-CN" sz="1400" dirty="0">
              <a:cs typeface="+mn-ea"/>
            </a:endParaRPr>
          </a:p>
        </p:txBody>
      </p:sp>
      <p:sp>
        <p:nvSpPr>
          <p:cNvPr id="11" name="矩形 10"/>
          <p:cNvSpPr/>
          <p:nvPr/>
        </p:nvSpPr>
        <p:spPr>
          <a:xfrm>
            <a:off x="0" y="0"/>
            <a:ext cx="12192000" cy="3352800"/>
          </a:xfrm>
          <a:prstGeom prst="rect">
            <a:avLst/>
          </a:prstGeom>
          <a:blipFill dpi="0" rotWithShape="1">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矩形 4"/>
          <p:cNvSpPr/>
          <p:nvPr/>
        </p:nvSpPr>
        <p:spPr>
          <a:xfrm>
            <a:off x="1834777" y="3013832"/>
            <a:ext cx="222624" cy="845933"/>
          </a:xfrm>
          <a:prstGeom prst="rect">
            <a:avLst/>
          </a:prstGeom>
          <a:solidFill>
            <a:srgbClr val="20C7FD"/>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6" name="组合 25"/>
          <p:cNvGrpSpPr/>
          <p:nvPr/>
        </p:nvGrpSpPr>
        <p:grpSpPr>
          <a:xfrm>
            <a:off x="482644" y="4236496"/>
            <a:ext cx="2908256" cy="1268730"/>
            <a:chOff x="482644" y="4426996"/>
            <a:chExt cx="2908256" cy="1268730"/>
          </a:xfrm>
        </p:grpSpPr>
        <p:sp>
          <p:nvSpPr>
            <p:cNvPr id="3" name="文本框 2">
              <a:extLst>
                <a:ext uri="{FF2B5EF4-FFF2-40B4-BE49-F238E27FC236}">
                  <a16:creationId xmlns:a16="http://schemas.microsoft.com/office/drawing/2014/main" id="{06A520A8-9FF6-4FB6-989D-92E228D1180D}"/>
                </a:ext>
              </a:extLst>
            </p:cNvPr>
            <p:cNvSpPr txBox="1"/>
            <p:nvPr/>
          </p:nvSpPr>
          <p:spPr>
            <a:xfrm>
              <a:off x="947806" y="4426996"/>
              <a:ext cx="2028872" cy="523220"/>
            </a:xfrm>
            <a:prstGeom prst="rect">
              <a:avLst/>
            </a:prstGeom>
            <a:noFill/>
          </p:spPr>
          <p:txBody>
            <a:bodyPr wrap="square">
              <a:spAutoFit/>
            </a:bodyPr>
            <a:lstStyle/>
            <a:p>
              <a:pPr algn="ctr"/>
              <a:r>
                <a:rPr lang="zh-CN" altLang="en-US" sz="2800" b="1" spc="300" dirty="0">
                  <a:cs typeface="+mn-ea"/>
                  <a:sym typeface="+mn-lt"/>
                </a:rPr>
                <a:t>企业简介</a:t>
              </a:r>
              <a:endParaRPr lang="zh-CN" altLang="en-US" sz="2800" dirty="0">
                <a:cs typeface="+mn-ea"/>
                <a:sym typeface="+mn-lt"/>
              </a:endParaRPr>
            </a:p>
          </p:txBody>
        </p:sp>
        <p:sp>
          <p:nvSpPr>
            <p:cNvPr id="15" name="文本框 14"/>
            <p:cNvSpPr txBox="1"/>
            <p:nvPr/>
          </p:nvSpPr>
          <p:spPr>
            <a:xfrm>
              <a:off x="482644" y="5073312"/>
              <a:ext cx="2908256" cy="338554"/>
            </a:xfrm>
            <a:prstGeom prst="rect">
              <a:avLst/>
            </a:prstGeom>
            <a:noFill/>
          </p:spPr>
          <p:txBody>
            <a:bodyPr wrap="square" rtlCol="0">
              <a:spAutoFit/>
            </a:bodyPr>
            <a:lstStyle/>
            <a:p>
              <a:pPr algn="dist"/>
              <a:r>
                <a:rPr lang="en-US" altLang="zh-CN" sz="1600" dirty="0">
                  <a:solidFill>
                    <a:schemeClr val="tx1">
                      <a:lumMod val="85000"/>
                      <a:lumOff val="15000"/>
                    </a:schemeClr>
                  </a:solidFill>
                  <a:cs typeface="+mn-ea"/>
                  <a:sym typeface="+mn-lt"/>
                </a:rPr>
                <a:t>COMPANY INTRODUCTION</a:t>
              </a:r>
            </a:p>
          </p:txBody>
        </p:sp>
        <p:grpSp>
          <p:nvGrpSpPr>
            <p:cNvPr id="16" name="组合 15"/>
            <p:cNvGrpSpPr/>
            <p:nvPr/>
          </p:nvGrpSpPr>
          <p:grpSpPr>
            <a:xfrm>
              <a:off x="1180463" y="5418727"/>
              <a:ext cx="1396777" cy="276999"/>
              <a:chOff x="2184119" y="5919791"/>
              <a:chExt cx="1396777" cy="276999"/>
            </a:xfrm>
          </p:grpSpPr>
          <p:sp>
            <p:nvSpPr>
              <p:cNvPr id="19" name="文本框 18"/>
              <p:cNvSpPr txBox="1"/>
              <p:nvPr/>
            </p:nvSpPr>
            <p:spPr>
              <a:xfrm>
                <a:off x="2184119" y="5919791"/>
                <a:ext cx="492443" cy="276999"/>
              </a:xfrm>
              <a:prstGeom prst="rect">
                <a:avLst/>
              </a:prstGeom>
              <a:noFill/>
            </p:spPr>
            <p:txBody>
              <a:bodyPr wrap="none" rtlCol="0">
                <a:spAutoFit/>
              </a:bodyPr>
              <a:lstStyle/>
              <a:p>
                <a:r>
                  <a:rPr lang="zh-CN" altLang="en-US" sz="1200" dirty="0">
                    <a:solidFill>
                      <a:srgbClr val="2351B4"/>
                    </a:solidFill>
                    <a:cs typeface="+mn-ea"/>
                    <a:sym typeface="+mn-lt"/>
                  </a:rPr>
                  <a:t>品质</a:t>
                </a:r>
              </a:p>
            </p:txBody>
          </p:sp>
          <p:sp>
            <p:nvSpPr>
              <p:cNvPr id="20" name="文本框 19"/>
              <p:cNvSpPr txBox="1"/>
              <p:nvPr/>
            </p:nvSpPr>
            <p:spPr>
              <a:xfrm>
                <a:off x="2633252" y="5919791"/>
                <a:ext cx="492443" cy="276999"/>
              </a:xfrm>
              <a:prstGeom prst="rect">
                <a:avLst/>
              </a:prstGeom>
              <a:noFill/>
            </p:spPr>
            <p:txBody>
              <a:bodyPr wrap="none" rtlCol="0">
                <a:spAutoFit/>
              </a:bodyPr>
              <a:lstStyle/>
              <a:p>
                <a:r>
                  <a:rPr lang="zh-CN" altLang="en-US" sz="1200" dirty="0">
                    <a:solidFill>
                      <a:srgbClr val="2351B4"/>
                    </a:solidFill>
                    <a:cs typeface="+mn-ea"/>
                    <a:sym typeface="+mn-lt"/>
                  </a:rPr>
                  <a:t>高端</a:t>
                </a:r>
              </a:p>
            </p:txBody>
          </p:sp>
          <p:sp>
            <p:nvSpPr>
              <p:cNvPr id="22" name="文本框 21"/>
              <p:cNvSpPr txBox="1"/>
              <p:nvPr/>
            </p:nvSpPr>
            <p:spPr>
              <a:xfrm>
                <a:off x="3088453" y="5919791"/>
                <a:ext cx="492443" cy="276999"/>
              </a:xfrm>
              <a:prstGeom prst="rect">
                <a:avLst/>
              </a:prstGeom>
              <a:noFill/>
            </p:spPr>
            <p:txBody>
              <a:bodyPr wrap="none" rtlCol="0">
                <a:spAutoFit/>
              </a:bodyPr>
              <a:lstStyle/>
              <a:p>
                <a:r>
                  <a:rPr lang="zh-CN" altLang="en-US" sz="1200" dirty="0">
                    <a:solidFill>
                      <a:srgbClr val="2351B4"/>
                    </a:solidFill>
                    <a:cs typeface="+mn-ea"/>
                    <a:sym typeface="+mn-lt"/>
                  </a:rPr>
                  <a:t>科技</a:t>
                </a:r>
              </a:p>
            </p:txBody>
          </p:sp>
        </p:grpSp>
      </p:grpSp>
      <p:cxnSp>
        <p:nvCxnSpPr>
          <p:cNvPr id="8" name="直接连接符 7"/>
          <p:cNvCxnSpPr/>
          <p:nvPr/>
        </p:nvCxnSpPr>
        <p:spPr>
          <a:xfrm>
            <a:off x="565608" y="5363852"/>
            <a:ext cx="586574" cy="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2596094" y="5373279"/>
            <a:ext cx="618447" cy="287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0">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p:cNvSpPr txBox="1"/>
          <p:nvPr/>
        </p:nvSpPr>
        <p:spPr>
          <a:xfrm>
            <a:off x="1451287" y="247790"/>
            <a:ext cx="2409634" cy="461665"/>
          </a:xfrm>
          <a:prstGeom prst="rect">
            <a:avLst/>
          </a:prstGeom>
          <a:noFill/>
        </p:spPr>
        <p:txBody>
          <a:bodyPr wrap="none" rtlCol="0">
            <a:spAutoFit/>
          </a:bodyPr>
          <a:lstStyle/>
          <a:p>
            <a:r>
              <a:rPr lang="zh-CN" altLang="en-US" sz="2400" b="1" dirty="0" smtClean="0">
                <a:solidFill>
                  <a:schemeClr val="tx1">
                    <a:lumMod val="85000"/>
                    <a:lumOff val="15000"/>
                  </a:schemeClr>
                </a:solidFill>
                <a:effectLst>
                  <a:outerShdw blurRad="25400" dist="25400" dir="2700000" algn="tl">
                    <a:srgbClr val="000000">
                      <a:alpha val="25000"/>
                    </a:srgbClr>
                  </a:outerShdw>
                </a:effectLst>
                <a:cs typeface="+mn-ea"/>
                <a:sym typeface="+mn-lt"/>
              </a:rPr>
              <a:t>旗下</a:t>
            </a:r>
            <a:r>
              <a:rPr lang="en-US" altLang="zh-CN" sz="2400" b="1" dirty="0" smtClean="0">
                <a:solidFill>
                  <a:schemeClr val="tx1">
                    <a:lumMod val="85000"/>
                    <a:lumOff val="15000"/>
                  </a:schemeClr>
                </a:solidFill>
                <a:effectLst>
                  <a:outerShdw blurRad="25400" dist="25400" dir="2700000" algn="tl">
                    <a:srgbClr val="000000">
                      <a:alpha val="25000"/>
                    </a:srgbClr>
                  </a:outerShdw>
                </a:effectLst>
                <a:cs typeface="+mn-ea"/>
                <a:sym typeface="+mn-lt"/>
              </a:rPr>
              <a:t>11</a:t>
            </a:r>
            <a:r>
              <a:rPr lang="zh-CN" altLang="en-US" sz="2400" b="1" dirty="0" smtClean="0">
                <a:solidFill>
                  <a:schemeClr val="tx1">
                    <a:lumMod val="85000"/>
                    <a:lumOff val="15000"/>
                  </a:schemeClr>
                </a:solidFill>
                <a:effectLst>
                  <a:outerShdw blurRad="25400" dist="25400" dir="2700000" algn="tl">
                    <a:srgbClr val="000000">
                      <a:alpha val="25000"/>
                    </a:srgbClr>
                  </a:outerShdw>
                </a:effectLst>
                <a:cs typeface="+mn-ea"/>
                <a:sym typeface="+mn-lt"/>
              </a:rPr>
              <a:t>家子</a:t>
            </a:r>
            <a:r>
              <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rPr>
              <a:t>公司</a:t>
            </a: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213" y="147666"/>
            <a:ext cx="2281287" cy="617426"/>
          </a:xfrm>
          <a:prstGeom prst="rect">
            <a:avLst/>
          </a:prstGeom>
        </p:spPr>
      </p:pic>
      <p:cxnSp>
        <p:nvCxnSpPr>
          <p:cNvPr id="14" name="直接连接符 13"/>
          <p:cNvCxnSpPr/>
          <p:nvPr/>
        </p:nvCxnSpPr>
        <p:spPr>
          <a:xfrm>
            <a:off x="1385740" y="812227"/>
            <a:ext cx="1080626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1846053" y="1613651"/>
            <a:ext cx="8696441" cy="5253317"/>
          </a:xfrm>
          <a:prstGeom prst="rect">
            <a:avLst/>
          </a:prstGeom>
          <a:noFill/>
          <a:effectLst>
            <a:outerShdw blurRad="50800" dist="38100" dir="5400000" algn="t" rotWithShape="0">
              <a:prstClr val="black">
                <a:alpha val="40000"/>
              </a:prstClr>
            </a:outerShdw>
          </a:effectLst>
        </p:spPr>
      </p:sp>
      <p:sp>
        <p:nvSpPr>
          <p:cNvPr id="5" name="任意多边形 4"/>
          <p:cNvSpPr/>
          <p:nvPr/>
        </p:nvSpPr>
        <p:spPr>
          <a:xfrm>
            <a:off x="1846053" y="3928751"/>
            <a:ext cx="1407189" cy="354918"/>
          </a:xfrm>
          <a:custGeom>
            <a:avLst/>
            <a:gdLst>
              <a:gd name="connsiteX0" fmla="*/ 0 w 1407189"/>
              <a:gd name="connsiteY0" fmla="*/ 35492 h 354918"/>
              <a:gd name="connsiteX1" fmla="*/ 35492 w 1407189"/>
              <a:gd name="connsiteY1" fmla="*/ 0 h 354918"/>
              <a:gd name="connsiteX2" fmla="*/ 1371697 w 1407189"/>
              <a:gd name="connsiteY2" fmla="*/ 0 h 354918"/>
              <a:gd name="connsiteX3" fmla="*/ 1407189 w 1407189"/>
              <a:gd name="connsiteY3" fmla="*/ 35492 h 354918"/>
              <a:gd name="connsiteX4" fmla="*/ 1407189 w 1407189"/>
              <a:gd name="connsiteY4" fmla="*/ 319426 h 354918"/>
              <a:gd name="connsiteX5" fmla="*/ 1371697 w 1407189"/>
              <a:gd name="connsiteY5" fmla="*/ 354918 h 354918"/>
              <a:gd name="connsiteX6" fmla="*/ 35492 w 1407189"/>
              <a:gd name="connsiteY6" fmla="*/ 354918 h 354918"/>
              <a:gd name="connsiteX7" fmla="*/ 0 w 1407189"/>
              <a:gd name="connsiteY7" fmla="*/ 319426 h 354918"/>
              <a:gd name="connsiteX8" fmla="*/ 0 w 1407189"/>
              <a:gd name="connsiteY8" fmla="*/ 35492 h 35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7189" h="354918">
                <a:moveTo>
                  <a:pt x="0" y="35492"/>
                </a:moveTo>
                <a:cubicBezTo>
                  <a:pt x="0" y="15890"/>
                  <a:pt x="15890" y="0"/>
                  <a:pt x="35492" y="0"/>
                </a:cubicBezTo>
                <a:lnTo>
                  <a:pt x="1371697" y="0"/>
                </a:lnTo>
                <a:cubicBezTo>
                  <a:pt x="1391299" y="0"/>
                  <a:pt x="1407189" y="15890"/>
                  <a:pt x="1407189" y="35492"/>
                </a:cubicBezTo>
                <a:lnTo>
                  <a:pt x="1407189" y="319426"/>
                </a:lnTo>
                <a:cubicBezTo>
                  <a:pt x="1407189" y="339028"/>
                  <a:pt x="1391299" y="354918"/>
                  <a:pt x="1371697" y="354918"/>
                </a:cubicBezTo>
                <a:lnTo>
                  <a:pt x="35492" y="354918"/>
                </a:lnTo>
                <a:cubicBezTo>
                  <a:pt x="15890" y="354918"/>
                  <a:pt x="0" y="339028"/>
                  <a:pt x="0" y="319426"/>
                </a:cubicBezTo>
                <a:lnTo>
                  <a:pt x="0" y="35492"/>
                </a:lnTo>
                <a:close/>
              </a:path>
            </a:pathLst>
          </a:custGeom>
          <a:solidFill>
            <a:srgbClr val="025AA2"/>
          </a:solidFill>
        </p:spPr>
        <p:style>
          <a:lnRef idx="2">
            <a:schemeClr val="lt1">
              <a:hueOff val="0"/>
              <a:satOff val="0"/>
              <a:lumOff val="0"/>
              <a:alphaOff val="0"/>
            </a:schemeClr>
          </a:lnRef>
          <a:fillRef idx="1">
            <a:scrgbClr r="0" g="0" b="0"/>
          </a:fillRef>
          <a:effectRef idx="0">
            <a:schemeClr val="accent2">
              <a:shade val="80000"/>
              <a:hueOff val="0"/>
              <a:satOff val="0"/>
              <a:lumOff val="0"/>
              <a:alphaOff val="0"/>
            </a:schemeClr>
          </a:effectRef>
          <a:fontRef idx="minor">
            <a:schemeClr val="lt1"/>
          </a:fontRef>
        </p:style>
        <p:txBody>
          <a:bodyPr spcFirstLastPara="0" vert="horz" wrap="square" lIns="18015" tIns="18015" rIns="18015" bIns="18015" numCol="1" spcCol="1270" anchor="ctr" anchorCtr="0">
            <a:noAutofit/>
          </a:bodyPr>
          <a:lstStyle/>
          <a:p>
            <a:pPr lvl="0" algn="ctr" defTabSz="533400">
              <a:lnSpc>
                <a:spcPct val="90000"/>
              </a:lnSpc>
              <a:spcBef>
                <a:spcPct val="0"/>
              </a:spcBef>
              <a:spcAft>
                <a:spcPct val="35000"/>
              </a:spcAft>
            </a:pPr>
            <a:r>
              <a:rPr lang="zh-CN" altLang="en-US" sz="1200" b="1" kern="1200" dirty="0"/>
              <a:t>威壮集团</a:t>
            </a:r>
          </a:p>
        </p:txBody>
      </p:sp>
      <p:sp>
        <p:nvSpPr>
          <p:cNvPr id="7" name="任意多边形 6"/>
          <p:cNvSpPr/>
          <p:nvPr/>
        </p:nvSpPr>
        <p:spPr>
          <a:xfrm rot="17743829">
            <a:off x="2590310" y="3044748"/>
            <a:ext cx="2343089" cy="12160"/>
          </a:xfrm>
          <a:custGeom>
            <a:avLst/>
            <a:gdLst>
              <a:gd name="connsiteX0" fmla="*/ 0 w 2343089"/>
              <a:gd name="connsiteY0" fmla="*/ 6080 h 12160"/>
              <a:gd name="connsiteX1" fmla="*/ 2343089 w 2343089"/>
              <a:gd name="connsiteY1" fmla="*/ 6080 h 12160"/>
            </a:gdLst>
            <a:ahLst/>
            <a:cxnLst>
              <a:cxn ang="0">
                <a:pos x="connsiteX0" y="connsiteY0"/>
              </a:cxn>
              <a:cxn ang="0">
                <a:pos x="connsiteX1" y="connsiteY1"/>
              </a:cxn>
            </a:cxnLst>
            <a:rect l="l" t="t" r="r" b="b"/>
            <a:pathLst>
              <a:path w="2343089" h="12160">
                <a:moveTo>
                  <a:pt x="0" y="6080"/>
                </a:moveTo>
                <a:lnTo>
                  <a:pt x="2343089" y="6080"/>
                </a:lnTo>
              </a:path>
            </a:pathLst>
          </a:custGeom>
          <a:noFill/>
          <a:ln>
            <a:solidFill>
              <a:srgbClr val="025AA2"/>
            </a:solidFill>
          </a:ln>
        </p:spPr>
        <p:style>
          <a:lnRef idx="2">
            <a:scrgbClr r="0" g="0" b="0"/>
          </a:lnRef>
          <a:fillRef idx="0">
            <a:scrgbClr r="0" g="0" b="0"/>
          </a:fillRef>
          <a:effectRef idx="0">
            <a:schemeClr val="accent2">
              <a:tint val="99000"/>
              <a:hueOff val="0"/>
              <a:satOff val="0"/>
              <a:lumOff val="0"/>
              <a:alphaOff val="0"/>
            </a:schemeClr>
          </a:effectRef>
          <a:fontRef idx="minor">
            <a:schemeClr val="tx1">
              <a:hueOff val="0"/>
              <a:satOff val="0"/>
              <a:lumOff val="0"/>
              <a:alphaOff val="0"/>
            </a:schemeClr>
          </a:fontRef>
        </p:style>
        <p:txBody>
          <a:bodyPr spcFirstLastPara="0" vert="horz" wrap="square" lIns="1125666" tIns="-52497" rIns="1125668" bIns="-52497" numCol="1" spcCol="1270" anchor="ctr" anchorCtr="0">
            <a:noAutofit/>
          </a:bodyPr>
          <a:lstStyle/>
          <a:p>
            <a:pPr lvl="0" algn="ctr" defTabSz="222250">
              <a:lnSpc>
                <a:spcPct val="90000"/>
              </a:lnSpc>
              <a:spcBef>
                <a:spcPct val="0"/>
              </a:spcBef>
              <a:spcAft>
                <a:spcPct val="35000"/>
              </a:spcAft>
            </a:pPr>
            <a:endParaRPr lang="zh-CN" altLang="en-US" sz="500" kern="1200"/>
          </a:p>
        </p:txBody>
      </p:sp>
      <p:sp>
        <p:nvSpPr>
          <p:cNvPr id="8" name="任意多边形 7"/>
          <p:cNvSpPr/>
          <p:nvPr/>
        </p:nvSpPr>
        <p:spPr>
          <a:xfrm>
            <a:off x="4270467" y="1817988"/>
            <a:ext cx="1184179" cy="354918"/>
          </a:xfrm>
          <a:custGeom>
            <a:avLst/>
            <a:gdLst>
              <a:gd name="connsiteX0" fmla="*/ 0 w 1233854"/>
              <a:gd name="connsiteY0" fmla="*/ 35492 h 354918"/>
              <a:gd name="connsiteX1" fmla="*/ 35492 w 1233854"/>
              <a:gd name="connsiteY1" fmla="*/ 0 h 354918"/>
              <a:gd name="connsiteX2" fmla="*/ 1198362 w 1233854"/>
              <a:gd name="connsiteY2" fmla="*/ 0 h 354918"/>
              <a:gd name="connsiteX3" fmla="*/ 1233854 w 1233854"/>
              <a:gd name="connsiteY3" fmla="*/ 35492 h 354918"/>
              <a:gd name="connsiteX4" fmla="*/ 1233854 w 1233854"/>
              <a:gd name="connsiteY4" fmla="*/ 319426 h 354918"/>
              <a:gd name="connsiteX5" fmla="*/ 1198362 w 1233854"/>
              <a:gd name="connsiteY5" fmla="*/ 354918 h 354918"/>
              <a:gd name="connsiteX6" fmla="*/ 35492 w 1233854"/>
              <a:gd name="connsiteY6" fmla="*/ 354918 h 354918"/>
              <a:gd name="connsiteX7" fmla="*/ 0 w 1233854"/>
              <a:gd name="connsiteY7" fmla="*/ 319426 h 354918"/>
              <a:gd name="connsiteX8" fmla="*/ 0 w 1233854"/>
              <a:gd name="connsiteY8" fmla="*/ 35492 h 35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854" h="354918">
                <a:moveTo>
                  <a:pt x="0" y="35492"/>
                </a:moveTo>
                <a:cubicBezTo>
                  <a:pt x="0" y="15890"/>
                  <a:pt x="15890" y="0"/>
                  <a:pt x="35492" y="0"/>
                </a:cubicBezTo>
                <a:lnTo>
                  <a:pt x="1198362" y="0"/>
                </a:lnTo>
                <a:cubicBezTo>
                  <a:pt x="1217964" y="0"/>
                  <a:pt x="1233854" y="15890"/>
                  <a:pt x="1233854" y="35492"/>
                </a:cubicBezTo>
                <a:lnTo>
                  <a:pt x="1233854" y="319426"/>
                </a:lnTo>
                <a:cubicBezTo>
                  <a:pt x="1233854" y="339028"/>
                  <a:pt x="1217964" y="354918"/>
                  <a:pt x="1198362" y="354918"/>
                </a:cubicBezTo>
                <a:lnTo>
                  <a:pt x="35492" y="354918"/>
                </a:lnTo>
                <a:cubicBezTo>
                  <a:pt x="15890" y="354918"/>
                  <a:pt x="0" y="339028"/>
                  <a:pt x="0" y="319426"/>
                </a:cubicBezTo>
                <a:lnTo>
                  <a:pt x="0" y="35492"/>
                </a:lnTo>
                <a:close/>
              </a:path>
            </a:pathLst>
          </a:custGeom>
          <a:solidFill>
            <a:srgbClr val="025AA2"/>
          </a:solidFill>
        </p:spPr>
        <p:style>
          <a:lnRef idx="2">
            <a:schemeClr val="lt1">
              <a:hueOff val="0"/>
              <a:satOff val="0"/>
              <a:lumOff val="0"/>
              <a:alphaOff val="0"/>
            </a:schemeClr>
          </a:lnRef>
          <a:fillRef idx="1">
            <a:scrgbClr r="0" g="0" b="0"/>
          </a:fillRef>
          <a:effectRef idx="0">
            <a:schemeClr val="accent2">
              <a:tint val="99000"/>
              <a:hueOff val="0"/>
              <a:satOff val="0"/>
              <a:lumOff val="0"/>
              <a:alphaOff val="0"/>
            </a:schemeClr>
          </a:effectRef>
          <a:fontRef idx="minor">
            <a:schemeClr val="lt1"/>
          </a:fontRef>
        </p:style>
        <p:txBody>
          <a:bodyPr spcFirstLastPara="0" vert="horz" wrap="square" lIns="18015" tIns="18015" rIns="18015" bIns="18015" numCol="1" spcCol="1270" anchor="ctr" anchorCtr="0">
            <a:noAutofit/>
          </a:bodyPr>
          <a:lstStyle/>
          <a:p>
            <a:pPr lvl="0" algn="ctr" defTabSz="533400">
              <a:lnSpc>
                <a:spcPct val="90000"/>
              </a:lnSpc>
              <a:spcBef>
                <a:spcPct val="0"/>
              </a:spcBef>
              <a:spcAft>
                <a:spcPct val="35000"/>
              </a:spcAft>
            </a:pPr>
            <a:r>
              <a:rPr lang="zh-CN" altLang="en-US" sz="1200" b="1" kern="1200" dirty="0"/>
              <a:t>装修</a:t>
            </a:r>
          </a:p>
        </p:txBody>
      </p:sp>
      <p:sp>
        <p:nvSpPr>
          <p:cNvPr id="15" name="任意多边形 14"/>
          <p:cNvSpPr/>
          <p:nvPr/>
        </p:nvSpPr>
        <p:spPr>
          <a:xfrm>
            <a:off x="6535460" y="1648127"/>
            <a:ext cx="3944405" cy="341531"/>
          </a:xfrm>
          <a:custGeom>
            <a:avLst/>
            <a:gdLst>
              <a:gd name="connsiteX0" fmla="*/ 0 w 3994292"/>
              <a:gd name="connsiteY0" fmla="*/ 34153 h 341531"/>
              <a:gd name="connsiteX1" fmla="*/ 34153 w 3994292"/>
              <a:gd name="connsiteY1" fmla="*/ 0 h 341531"/>
              <a:gd name="connsiteX2" fmla="*/ 3960139 w 3994292"/>
              <a:gd name="connsiteY2" fmla="*/ 0 h 341531"/>
              <a:gd name="connsiteX3" fmla="*/ 3994292 w 3994292"/>
              <a:gd name="connsiteY3" fmla="*/ 34153 h 341531"/>
              <a:gd name="connsiteX4" fmla="*/ 3994292 w 3994292"/>
              <a:gd name="connsiteY4" fmla="*/ 307378 h 341531"/>
              <a:gd name="connsiteX5" fmla="*/ 3960139 w 3994292"/>
              <a:gd name="connsiteY5" fmla="*/ 341531 h 341531"/>
              <a:gd name="connsiteX6" fmla="*/ 34153 w 3994292"/>
              <a:gd name="connsiteY6" fmla="*/ 341531 h 341531"/>
              <a:gd name="connsiteX7" fmla="*/ 0 w 3994292"/>
              <a:gd name="connsiteY7" fmla="*/ 307378 h 341531"/>
              <a:gd name="connsiteX8" fmla="*/ 0 w 3994292"/>
              <a:gd name="connsiteY8" fmla="*/ 34153 h 34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4292" h="341531">
                <a:moveTo>
                  <a:pt x="0" y="34153"/>
                </a:moveTo>
                <a:cubicBezTo>
                  <a:pt x="0" y="15291"/>
                  <a:pt x="15291" y="0"/>
                  <a:pt x="34153" y="0"/>
                </a:cubicBezTo>
                <a:lnTo>
                  <a:pt x="3960139" y="0"/>
                </a:lnTo>
                <a:cubicBezTo>
                  <a:pt x="3979001" y="0"/>
                  <a:pt x="3994292" y="15291"/>
                  <a:pt x="3994292" y="34153"/>
                </a:cubicBezTo>
                <a:lnTo>
                  <a:pt x="3994292" y="307378"/>
                </a:lnTo>
                <a:cubicBezTo>
                  <a:pt x="3994292" y="326240"/>
                  <a:pt x="3979001" y="341531"/>
                  <a:pt x="3960139" y="341531"/>
                </a:cubicBezTo>
                <a:lnTo>
                  <a:pt x="34153" y="341531"/>
                </a:lnTo>
                <a:cubicBezTo>
                  <a:pt x="15291" y="341531"/>
                  <a:pt x="0" y="326240"/>
                  <a:pt x="0" y="307378"/>
                </a:cubicBezTo>
                <a:lnTo>
                  <a:pt x="0" y="34153"/>
                </a:lnTo>
                <a:close/>
              </a:path>
            </a:pathLst>
          </a:custGeom>
          <a:solidFill>
            <a:srgbClr val="025AA2"/>
          </a:solidFill>
        </p:spPr>
        <p:style>
          <a:lnRef idx="2">
            <a:schemeClr val="lt1">
              <a:hueOff val="0"/>
              <a:satOff val="0"/>
              <a:lumOff val="0"/>
              <a:alphaOff val="0"/>
            </a:schemeClr>
          </a:lnRef>
          <a:fillRef idx="1">
            <a:scrgbClr r="0" g="0" b="0"/>
          </a:fillRef>
          <a:effectRef idx="0">
            <a:schemeClr val="accent2">
              <a:tint val="80000"/>
              <a:hueOff val="0"/>
              <a:satOff val="0"/>
              <a:lumOff val="0"/>
              <a:alphaOff val="0"/>
            </a:schemeClr>
          </a:effectRef>
          <a:fontRef idx="minor">
            <a:schemeClr val="lt1"/>
          </a:fontRef>
        </p:style>
        <p:txBody>
          <a:bodyPr spcFirstLastPara="0" vert="horz" wrap="square" lIns="17623" tIns="17623" rIns="17623" bIns="17623" numCol="1" spcCol="1270" anchor="ctr" anchorCtr="0">
            <a:noAutofit/>
          </a:bodyPr>
          <a:lstStyle/>
          <a:p>
            <a:pPr lvl="0" algn="ctr" defTabSz="533400">
              <a:lnSpc>
                <a:spcPct val="90000"/>
              </a:lnSpc>
              <a:spcBef>
                <a:spcPct val="0"/>
              </a:spcBef>
              <a:spcAft>
                <a:spcPct val="35000"/>
              </a:spcAft>
            </a:pPr>
            <a:r>
              <a:rPr lang="zh-CN" altLang="en-US" sz="1200" b="1" kern="1200" dirty="0">
                <a:solidFill>
                  <a:schemeClr val="bg1"/>
                </a:solidFill>
                <a:effectLst>
                  <a:outerShdw blurRad="38100" dist="38100" dir="2700000" algn="tl">
                    <a:srgbClr val="000000">
                      <a:alpha val="43137"/>
                    </a:srgbClr>
                  </a:outerShdw>
                </a:effectLst>
              </a:rPr>
              <a:t>广东致家装饰工程有限公司</a:t>
            </a:r>
          </a:p>
        </p:txBody>
      </p:sp>
      <p:sp>
        <p:nvSpPr>
          <p:cNvPr id="17" name="任意多边形 16"/>
          <p:cNvSpPr/>
          <p:nvPr/>
        </p:nvSpPr>
        <p:spPr>
          <a:xfrm>
            <a:off x="6529477" y="2154467"/>
            <a:ext cx="3950388" cy="354918"/>
          </a:xfrm>
          <a:custGeom>
            <a:avLst/>
            <a:gdLst>
              <a:gd name="connsiteX0" fmla="*/ 0 w 4020947"/>
              <a:gd name="connsiteY0" fmla="*/ 35492 h 354918"/>
              <a:gd name="connsiteX1" fmla="*/ 35492 w 4020947"/>
              <a:gd name="connsiteY1" fmla="*/ 0 h 354918"/>
              <a:gd name="connsiteX2" fmla="*/ 3985455 w 4020947"/>
              <a:gd name="connsiteY2" fmla="*/ 0 h 354918"/>
              <a:gd name="connsiteX3" fmla="*/ 4020947 w 4020947"/>
              <a:gd name="connsiteY3" fmla="*/ 35492 h 354918"/>
              <a:gd name="connsiteX4" fmla="*/ 4020947 w 4020947"/>
              <a:gd name="connsiteY4" fmla="*/ 319426 h 354918"/>
              <a:gd name="connsiteX5" fmla="*/ 3985455 w 4020947"/>
              <a:gd name="connsiteY5" fmla="*/ 354918 h 354918"/>
              <a:gd name="connsiteX6" fmla="*/ 35492 w 4020947"/>
              <a:gd name="connsiteY6" fmla="*/ 354918 h 354918"/>
              <a:gd name="connsiteX7" fmla="*/ 0 w 4020947"/>
              <a:gd name="connsiteY7" fmla="*/ 319426 h 354918"/>
              <a:gd name="connsiteX8" fmla="*/ 0 w 4020947"/>
              <a:gd name="connsiteY8" fmla="*/ 35492 h 35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0947" h="354918">
                <a:moveTo>
                  <a:pt x="0" y="35492"/>
                </a:moveTo>
                <a:cubicBezTo>
                  <a:pt x="0" y="15890"/>
                  <a:pt x="15890" y="0"/>
                  <a:pt x="35492" y="0"/>
                </a:cubicBezTo>
                <a:lnTo>
                  <a:pt x="3985455" y="0"/>
                </a:lnTo>
                <a:cubicBezTo>
                  <a:pt x="4005057" y="0"/>
                  <a:pt x="4020947" y="15890"/>
                  <a:pt x="4020947" y="35492"/>
                </a:cubicBezTo>
                <a:lnTo>
                  <a:pt x="4020947" y="319426"/>
                </a:lnTo>
                <a:cubicBezTo>
                  <a:pt x="4020947" y="339028"/>
                  <a:pt x="4005057" y="354918"/>
                  <a:pt x="3985455" y="354918"/>
                </a:cubicBezTo>
                <a:lnTo>
                  <a:pt x="35492" y="354918"/>
                </a:lnTo>
                <a:cubicBezTo>
                  <a:pt x="15890" y="354918"/>
                  <a:pt x="0" y="339028"/>
                  <a:pt x="0" y="319426"/>
                </a:cubicBezTo>
                <a:lnTo>
                  <a:pt x="0" y="35492"/>
                </a:lnTo>
                <a:close/>
              </a:path>
            </a:pathLst>
          </a:custGeom>
          <a:solidFill>
            <a:srgbClr val="025AA2"/>
          </a:solidFill>
        </p:spPr>
        <p:style>
          <a:lnRef idx="2">
            <a:schemeClr val="lt1">
              <a:hueOff val="0"/>
              <a:satOff val="0"/>
              <a:lumOff val="0"/>
              <a:alphaOff val="0"/>
            </a:schemeClr>
          </a:lnRef>
          <a:fillRef idx="1">
            <a:scrgbClr r="0" g="0" b="0"/>
          </a:fillRef>
          <a:effectRef idx="0">
            <a:schemeClr val="accent2">
              <a:tint val="80000"/>
              <a:hueOff val="0"/>
              <a:satOff val="0"/>
              <a:lumOff val="0"/>
              <a:alphaOff val="0"/>
            </a:schemeClr>
          </a:effectRef>
          <a:fontRef idx="minor">
            <a:schemeClr val="lt1"/>
          </a:fontRef>
        </p:style>
        <p:txBody>
          <a:bodyPr spcFirstLastPara="0" vert="horz" wrap="square" lIns="18015" tIns="18015" rIns="18015" bIns="18015" numCol="1" spcCol="1270" anchor="ctr" anchorCtr="0">
            <a:noAutofit/>
          </a:bodyPr>
          <a:lstStyle/>
          <a:p>
            <a:pPr lvl="0" algn="ctr" defTabSz="533400">
              <a:lnSpc>
                <a:spcPct val="90000"/>
              </a:lnSpc>
              <a:spcBef>
                <a:spcPct val="0"/>
              </a:spcBef>
              <a:spcAft>
                <a:spcPct val="35000"/>
              </a:spcAft>
            </a:pPr>
            <a:r>
              <a:rPr lang="zh-CN" altLang="en-US" sz="1200" b="1" kern="1200" dirty="0">
                <a:solidFill>
                  <a:schemeClr val="bg1"/>
                </a:solidFill>
                <a:effectLst>
                  <a:outerShdw blurRad="38100" dist="38100" dir="2700000" algn="tl">
                    <a:srgbClr val="000000">
                      <a:alpha val="43137"/>
                    </a:srgbClr>
                  </a:outerShdw>
                </a:effectLst>
              </a:rPr>
              <a:t>江门市乐家装饰工程有限公司</a:t>
            </a:r>
          </a:p>
        </p:txBody>
      </p:sp>
      <p:sp>
        <p:nvSpPr>
          <p:cNvPr id="33" name="任意多边形 32"/>
          <p:cNvSpPr/>
          <p:nvPr/>
        </p:nvSpPr>
        <p:spPr>
          <a:xfrm>
            <a:off x="6525647" y="4647360"/>
            <a:ext cx="3953095" cy="354918"/>
          </a:xfrm>
          <a:custGeom>
            <a:avLst/>
            <a:gdLst>
              <a:gd name="connsiteX0" fmla="*/ 0 w 3938293"/>
              <a:gd name="connsiteY0" fmla="*/ 35492 h 354918"/>
              <a:gd name="connsiteX1" fmla="*/ 35492 w 3938293"/>
              <a:gd name="connsiteY1" fmla="*/ 0 h 354918"/>
              <a:gd name="connsiteX2" fmla="*/ 3902801 w 3938293"/>
              <a:gd name="connsiteY2" fmla="*/ 0 h 354918"/>
              <a:gd name="connsiteX3" fmla="*/ 3938293 w 3938293"/>
              <a:gd name="connsiteY3" fmla="*/ 35492 h 354918"/>
              <a:gd name="connsiteX4" fmla="*/ 3938293 w 3938293"/>
              <a:gd name="connsiteY4" fmla="*/ 319426 h 354918"/>
              <a:gd name="connsiteX5" fmla="*/ 3902801 w 3938293"/>
              <a:gd name="connsiteY5" fmla="*/ 354918 h 354918"/>
              <a:gd name="connsiteX6" fmla="*/ 35492 w 3938293"/>
              <a:gd name="connsiteY6" fmla="*/ 354918 h 354918"/>
              <a:gd name="connsiteX7" fmla="*/ 0 w 3938293"/>
              <a:gd name="connsiteY7" fmla="*/ 319426 h 354918"/>
              <a:gd name="connsiteX8" fmla="*/ 0 w 3938293"/>
              <a:gd name="connsiteY8" fmla="*/ 35492 h 35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8293" h="354918">
                <a:moveTo>
                  <a:pt x="0" y="35492"/>
                </a:moveTo>
                <a:cubicBezTo>
                  <a:pt x="0" y="15890"/>
                  <a:pt x="15890" y="0"/>
                  <a:pt x="35492" y="0"/>
                </a:cubicBezTo>
                <a:lnTo>
                  <a:pt x="3902801" y="0"/>
                </a:lnTo>
                <a:cubicBezTo>
                  <a:pt x="3922403" y="0"/>
                  <a:pt x="3938293" y="15890"/>
                  <a:pt x="3938293" y="35492"/>
                </a:cubicBezTo>
                <a:lnTo>
                  <a:pt x="3938293" y="319426"/>
                </a:lnTo>
                <a:cubicBezTo>
                  <a:pt x="3938293" y="339028"/>
                  <a:pt x="3922403" y="354918"/>
                  <a:pt x="3902801" y="354918"/>
                </a:cubicBezTo>
                <a:lnTo>
                  <a:pt x="35492" y="354918"/>
                </a:lnTo>
                <a:cubicBezTo>
                  <a:pt x="15890" y="354918"/>
                  <a:pt x="0" y="339028"/>
                  <a:pt x="0" y="319426"/>
                </a:cubicBezTo>
                <a:lnTo>
                  <a:pt x="0" y="35492"/>
                </a:lnTo>
                <a:close/>
              </a:path>
            </a:pathLst>
          </a:custGeom>
          <a:solidFill>
            <a:srgbClr val="025AA2"/>
          </a:solidFill>
        </p:spPr>
        <p:style>
          <a:lnRef idx="2">
            <a:schemeClr val="lt1">
              <a:hueOff val="0"/>
              <a:satOff val="0"/>
              <a:lumOff val="0"/>
              <a:alphaOff val="0"/>
            </a:schemeClr>
          </a:lnRef>
          <a:fillRef idx="1">
            <a:scrgbClr r="0" g="0" b="0"/>
          </a:fillRef>
          <a:effectRef idx="0">
            <a:schemeClr val="accent2">
              <a:tint val="80000"/>
              <a:hueOff val="0"/>
              <a:satOff val="0"/>
              <a:lumOff val="0"/>
              <a:alphaOff val="0"/>
            </a:schemeClr>
          </a:effectRef>
          <a:fontRef idx="minor">
            <a:schemeClr val="lt1"/>
          </a:fontRef>
        </p:style>
        <p:txBody>
          <a:bodyPr spcFirstLastPara="0" vert="horz" wrap="square" lIns="18015" tIns="18015" rIns="18015" bIns="18015" numCol="1" spcCol="1270" anchor="ctr" anchorCtr="0">
            <a:noAutofit/>
          </a:bodyPr>
          <a:lstStyle/>
          <a:p>
            <a:pPr lvl="0" algn="ctr" defTabSz="533400">
              <a:lnSpc>
                <a:spcPct val="100000"/>
              </a:lnSpc>
              <a:spcBef>
                <a:spcPct val="0"/>
              </a:spcBef>
              <a:spcAft>
                <a:spcPct val="35000"/>
              </a:spcAft>
            </a:pPr>
            <a:r>
              <a:rPr lang="zh-CN" altLang="en-US" sz="1200" b="1" kern="1200" dirty="0">
                <a:solidFill>
                  <a:schemeClr val="bg1"/>
                </a:solidFill>
                <a:effectLst>
                  <a:outerShdw blurRad="38100" dist="38100" dir="2700000" algn="tl">
                    <a:srgbClr val="000000">
                      <a:alpha val="43137"/>
                    </a:srgbClr>
                  </a:outerShdw>
                </a:effectLst>
                <a:sym typeface="+mn-ea"/>
              </a:rPr>
              <a:t>佛山明枫园林绿化工程有限公司</a:t>
            </a:r>
          </a:p>
        </p:txBody>
      </p:sp>
      <p:sp>
        <p:nvSpPr>
          <p:cNvPr id="37" name="任意多边形 36"/>
          <p:cNvSpPr/>
          <p:nvPr/>
        </p:nvSpPr>
        <p:spPr>
          <a:xfrm>
            <a:off x="6513383" y="5147570"/>
            <a:ext cx="3957054" cy="354918"/>
          </a:xfrm>
          <a:custGeom>
            <a:avLst/>
            <a:gdLst>
              <a:gd name="connsiteX0" fmla="*/ 0 w 3949288"/>
              <a:gd name="connsiteY0" fmla="*/ 35492 h 354918"/>
              <a:gd name="connsiteX1" fmla="*/ 35492 w 3949288"/>
              <a:gd name="connsiteY1" fmla="*/ 0 h 354918"/>
              <a:gd name="connsiteX2" fmla="*/ 3913796 w 3949288"/>
              <a:gd name="connsiteY2" fmla="*/ 0 h 354918"/>
              <a:gd name="connsiteX3" fmla="*/ 3949288 w 3949288"/>
              <a:gd name="connsiteY3" fmla="*/ 35492 h 354918"/>
              <a:gd name="connsiteX4" fmla="*/ 3949288 w 3949288"/>
              <a:gd name="connsiteY4" fmla="*/ 319426 h 354918"/>
              <a:gd name="connsiteX5" fmla="*/ 3913796 w 3949288"/>
              <a:gd name="connsiteY5" fmla="*/ 354918 h 354918"/>
              <a:gd name="connsiteX6" fmla="*/ 35492 w 3949288"/>
              <a:gd name="connsiteY6" fmla="*/ 354918 h 354918"/>
              <a:gd name="connsiteX7" fmla="*/ 0 w 3949288"/>
              <a:gd name="connsiteY7" fmla="*/ 319426 h 354918"/>
              <a:gd name="connsiteX8" fmla="*/ 0 w 3949288"/>
              <a:gd name="connsiteY8" fmla="*/ 35492 h 35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9288" h="354918">
                <a:moveTo>
                  <a:pt x="0" y="35492"/>
                </a:moveTo>
                <a:cubicBezTo>
                  <a:pt x="0" y="15890"/>
                  <a:pt x="15890" y="0"/>
                  <a:pt x="35492" y="0"/>
                </a:cubicBezTo>
                <a:lnTo>
                  <a:pt x="3913796" y="0"/>
                </a:lnTo>
                <a:cubicBezTo>
                  <a:pt x="3933398" y="0"/>
                  <a:pt x="3949288" y="15890"/>
                  <a:pt x="3949288" y="35492"/>
                </a:cubicBezTo>
                <a:lnTo>
                  <a:pt x="3949288" y="319426"/>
                </a:lnTo>
                <a:cubicBezTo>
                  <a:pt x="3949288" y="339028"/>
                  <a:pt x="3933398" y="354918"/>
                  <a:pt x="3913796" y="354918"/>
                </a:cubicBezTo>
                <a:lnTo>
                  <a:pt x="35492" y="354918"/>
                </a:lnTo>
                <a:cubicBezTo>
                  <a:pt x="15890" y="354918"/>
                  <a:pt x="0" y="339028"/>
                  <a:pt x="0" y="319426"/>
                </a:cubicBezTo>
                <a:lnTo>
                  <a:pt x="0" y="35492"/>
                </a:lnTo>
                <a:close/>
              </a:path>
            </a:pathLst>
          </a:custGeom>
          <a:solidFill>
            <a:srgbClr val="025AA2"/>
          </a:solidFill>
        </p:spPr>
        <p:style>
          <a:lnRef idx="2">
            <a:schemeClr val="lt1">
              <a:hueOff val="0"/>
              <a:satOff val="0"/>
              <a:lumOff val="0"/>
              <a:alphaOff val="0"/>
            </a:schemeClr>
          </a:lnRef>
          <a:fillRef idx="1">
            <a:scrgbClr r="0" g="0" b="0"/>
          </a:fillRef>
          <a:effectRef idx="0">
            <a:schemeClr val="accent2">
              <a:tint val="80000"/>
              <a:hueOff val="0"/>
              <a:satOff val="0"/>
              <a:lumOff val="0"/>
              <a:alphaOff val="0"/>
            </a:schemeClr>
          </a:effectRef>
          <a:fontRef idx="minor">
            <a:schemeClr val="lt1"/>
          </a:fontRef>
        </p:style>
        <p:txBody>
          <a:bodyPr spcFirstLastPara="0" vert="horz" wrap="square" lIns="18015" tIns="18015" rIns="18015" bIns="18015" numCol="1" spcCol="1270" anchor="ctr" anchorCtr="0">
            <a:noAutofit/>
          </a:bodyPr>
          <a:lstStyle/>
          <a:p>
            <a:pPr lvl="0" algn="ctr" defTabSz="533400">
              <a:lnSpc>
                <a:spcPct val="100000"/>
              </a:lnSpc>
              <a:spcBef>
                <a:spcPct val="0"/>
              </a:spcBef>
              <a:spcAft>
                <a:spcPct val="35000"/>
              </a:spcAft>
            </a:pPr>
            <a:r>
              <a:rPr lang="zh-CN" altLang="en-US" sz="1200" b="1" kern="1200" dirty="0">
                <a:solidFill>
                  <a:schemeClr val="bg1"/>
                </a:solidFill>
                <a:effectLst>
                  <a:outerShdw blurRad="38100" dist="38100" dir="2700000" algn="tl">
                    <a:srgbClr val="000000">
                      <a:alpha val="43137"/>
                    </a:srgbClr>
                  </a:outerShdw>
                </a:effectLst>
                <a:sym typeface="+mn-ea"/>
              </a:rPr>
              <a:t>广东粤岭园林绿化工程有限公司</a:t>
            </a:r>
            <a:endParaRPr lang="zh-CN" altLang="en-US" sz="1200" b="1" kern="1200" dirty="0">
              <a:solidFill>
                <a:schemeClr val="bg1"/>
              </a:solidFill>
              <a:effectLst>
                <a:outerShdw blurRad="38100" dist="38100" dir="2700000" algn="tl">
                  <a:srgbClr val="000000">
                    <a:alpha val="43137"/>
                  </a:srgbClr>
                </a:outerShdw>
              </a:effectLst>
            </a:endParaRPr>
          </a:p>
        </p:txBody>
      </p:sp>
      <p:sp>
        <p:nvSpPr>
          <p:cNvPr id="41" name="任意多边形 40"/>
          <p:cNvSpPr/>
          <p:nvPr/>
        </p:nvSpPr>
        <p:spPr>
          <a:xfrm>
            <a:off x="4268566" y="2679185"/>
            <a:ext cx="1182710" cy="354918"/>
          </a:xfrm>
          <a:custGeom>
            <a:avLst/>
            <a:gdLst>
              <a:gd name="connsiteX0" fmla="*/ 0 w 1182710"/>
              <a:gd name="connsiteY0" fmla="*/ 35492 h 354918"/>
              <a:gd name="connsiteX1" fmla="*/ 35492 w 1182710"/>
              <a:gd name="connsiteY1" fmla="*/ 0 h 354918"/>
              <a:gd name="connsiteX2" fmla="*/ 1147218 w 1182710"/>
              <a:gd name="connsiteY2" fmla="*/ 0 h 354918"/>
              <a:gd name="connsiteX3" fmla="*/ 1182710 w 1182710"/>
              <a:gd name="connsiteY3" fmla="*/ 35492 h 354918"/>
              <a:gd name="connsiteX4" fmla="*/ 1182710 w 1182710"/>
              <a:gd name="connsiteY4" fmla="*/ 319426 h 354918"/>
              <a:gd name="connsiteX5" fmla="*/ 1147218 w 1182710"/>
              <a:gd name="connsiteY5" fmla="*/ 354918 h 354918"/>
              <a:gd name="connsiteX6" fmla="*/ 35492 w 1182710"/>
              <a:gd name="connsiteY6" fmla="*/ 354918 h 354918"/>
              <a:gd name="connsiteX7" fmla="*/ 0 w 1182710"/>
              <a:gd name="connsiteY7" fmla="*/ 319426 h 354918"/>
              <a:gd name="connsiteX8" fmla="*/ 0 w 1182710"/>
              <a:gd name="connsiteY8" fmla="*/ 35492 h 35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710" h="354918">
                <a:moveTo>
                  <a:pt x="0" y="35492"/>
                </a:moveTo>
                <a:cubicBezTo>
                  <a:pt x="0" y="15890"/>
                  <a:pt x="15890" y="0"/>
                  <a:pt x="35492" y="0"/>
                </a:cubicBezTo>
                <a:lnTo>
                  <a:pt x="1147218" y="0"/>
                </a:lnTo>
                <a:cubicBezTo>
                  <a:pt x="1166820" y="0"/>
                  <a:pt x="1182710" y="15890"/>
                  <a:pt x="1182710" y="35492"/>
                </a:cubicBezTo>
                <a:lnTo>
                  <a:pt x="1182710" y="319426"/>
                </a:lnTo>
                <a:cubicBezTo>
                  <a:pt x="1182710" y="339028"/>
                  <a:pt x="1166820" y="354918"/>
                  <a:pt x="1147218" y="354918"/>
                </a:cubicBezTo>
                <a:lnTo>
                  <a:pt x="35492" y="354918"/>
                </a:lnTo>
                <a:cubicBezTo>
                  <a:pt x="15890" y="354918"/>
                  <a:pt x="0" y="339028"/>
                  <a:pt x="0" y="319426"/>
                </a:cubicBezTo>
                <a:lnTo>
                  <a:pt x="0" y="35492"/>
                </a:lnTo>
                <a:close/>
              </a:path>
            </a:pathLst>
          </a:custGeom>
          <a:solidFill>
            <a:srgbClr val="025AA2"/>
          </a:solidFill>
        </p:spPr>
        <p:style>
          <a:lnRef idx="2">
            <a:schemeClr val="lt1">
              <a:hueOff val="0"/>
              <a:satOff val="0"/>
              <a:lumOff val="0"/>
              <a:alphaOff val="0"/>
            </a:schemeClr>
          </a:lnRef>
          <a:fillRef idx="1">
            <a:scrgbClr r="0" g="0" b="0"/>
          </a:fillRef>
          <a:effectRef idx="0">
            <a:schemeClr val="accent2">
              <a:tint val="99000"/>
              <a:hueOff val="0"/>
              <a:satOff val="0"/>
              <a:lumOff val="0"/>
              <a:alphaOff val="0"/>
            </a:schemeClr>
          </a:effectRef>
          <a:fontRef idx="minor">
            <a:schemeClr val="lt1"/>
          </a:fontRef>
        </p:style>
        <p:txBody>
          <a:bodyPr spcFirstLastPara="0" vert="horz" wrap="square" lIns="18015" tIns="18015" rIns="18015" bIns="18015" numCol="1" spcCol="1270" anchor="ctr" anchorCtr="0">
            <a:noAutofit/>
          </a:bodyPr>
          <a:lstStyle/>
          <a:p>
            <a:pPr lvl="0" algn="ctr" defTabSz="533400">
              <a:lnSpc>
                <a:spcPct val="90000"/>
              </a:lnSpc>
              <a:spcBef>
                <a:spcPct val="0"/>
              </a:spcBef>
              <a:spcAft>
                <a:spcPct val="35000"/>
              </a:spcAft>
            </a:pPr>
            <a:r>
              <a:rPr lang="zh-CN" altLang="en-US" sz="1200" b="1" kern="1200" dirty="0"/>
              <a:t>桩基础</a:t>
            </a:r>
          </a:p>
        </p:txBody>
      </p:sp>
      <p:sp>
        <p:nvSpPr>
          <p:cNvPr id="45" name="任意多边形 44"/>
          <p:cNvSpPr/>
          <p:nvPr/>
        </p:nvSpPr>
        <p:spPr>
          <a:xfrm>
            <a:off x="6546011" y="2646767"/>
            <a:ext cx="3951269" cy="354918"/>
          </a:xfrm>
          <a:custGeom>
            <a:avLst/>
            <a:gdLst>
              <a:gd name="connsiteX0" fmla="*/ 0 w 3928029"/>
              <a:gd name="connsiteY0" fmla="*/ 35492 h 354918"/>
              <a:gd name="connsiteX1" fmla="*/ 35492 w 3928029"/>
              <a:gd name="connsiteY1" fmla="*/ 0 h 354918"/>
              <a:gd name="connsiteX2" fmla="*/ 3892537 w 3928029"/>
              <a:gd name="connsiteY2" fmla="*/ 0 h 354918"/>
              <a:gd name="connsiteX3" fmla="*/ 3928029 w 3928029"/>
              <a:gd name="connsiteY3" fmla="*/ 35492 h 354918"/>
              <a:gd name="connsiteX4" fmla="*/ 3928029 w 3928029"/>
              <a:gd name="connsiteY4" fmla="*/ 319426 h 354918"/>
              <a:gd name="connsiteX5" fmla="*/ 3892537 w 3928029"/>
              <a:gd name="connsiteY5" fmla="*/ 354918 h 354918"/>
              <a:gd name="connsiteX6" fmla="*/ 35492 w 3928029"/>
              <a:gd name="connsiteY6" fmla="*/ 354918 h 354918"/>
              <a:gd name="connsiteX7" fmla="*/ 0 w 3928029"/>
              <a:gd name="connsiteY7" fmla="*/ 319426 h 354918"/>
              <a:gd name="connsiteX8" fmla="*/ 0 w 3928029"/>
              <a:gd name="connsiteY8" fmla="*/ 35492 h 35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8029" h="354918">
                <a:moveTo>
                  <a:pt x="0" y="35492"/>
                </a:moveTo>
                <a:cubicBezTo>
                  <a:pt x="0" y="15890"/>
                  <a:pt x="15890" y="0"/>
                  <a:pt x="35492" y="0"/>
                </a:cubicBezTo>
                <a:lnTo>
                  <a:pt x="3892537" y="0"/>
                </a:lnTo>
                <a:cubicBezTo>
                  <a:pt x="3912139" y="0"/>
                  <a:pt x="3928029" y="15890"/>
                  <a:pt x="3928029" y="35492"/>
                </a:cubicBezTo>
                <a:lnTo>
                  <a:pt x="3928029" y="319426"/>
                </a:lnTo>
                <a:cubicBezTo>
                  <a:pt x="3928029" y="339028"/>
                  <a:pt x="3912139" y="354918"/>
                  <a:pt x="3892537" y="354918"/>
                </a:cubicBezTo>
                <a:lnTo>
                  <a:pt x="35492" y="354918"/>
                </a:lnTo>
                <a:cubicBezTo>
                  <a:pt x="15890" y="354918"/>
                  <a:pt x="0" y="339028"/>
                  <a:pt x="0" y="319426"/>
                </a:cubicBezTo>
                <a:lnTo>
                  <a:pt x="0" y="35492"/>
                </a:lnTo>
                <a:close/>
              </a:path>
            </a:pathLst>
          </a:custGeom>
          <a:solidFill>
            <a:srgbClr val="025AA2"/>
          </a:solidFill>
        </p:spPr>
        <p:style>
          <a:lnRef idx="2">
            <a:schemeClr val="lt1">
              <a:hueOff val="0"/>
              <a:satOff val="0"/>
              <a:lumOff val="0"/>
              <a:alphaOff val="0"/>
            </a:schemeClr>
          </a:lnRef>
          <a:fillRef idx="1">
            <a:scrgbClr r="0" g="0" b="0"/>
          </a:fillRef>
          <a:effectRef idx="0">
            <a:schemeClr val="accent2">
              <a:tint val="80000"/>
              <a:hueOff val="0"/>
              <a:satOff val="0"/>
              <a:lumOff val="0"/>
              <a:alphaOff val="0"/>
            </a:schemeClr>
          </a:effectRef>
          <a:fontRef idx="minor">
            <a:schemeClr val="lt1"/>
          </a:fontRef>
        </p:style>
        <p:txBody>
          <a:bodyPr spcFirstLastPara="0" vert="horz" wrap="square" lIns="18015" tIns="18015" rIns="18015" bIns="18015" numCol="1" spcCol="1270" anchor="ctr" anchorCtr="0">
            <a:noAutofit/>
          </a:bodyPr>
          <a:lstStyle/>
          <a:p>
            <a:pPr lvl="0" algn="ctr" defTabSz="533400">
              <a:lnSpc>
                <a:spcPct val="100000"/>
              </a:lnSpc>
              <a:spcBef>
                <a:spcPct val="0"/>
              </a:spcBef>
              <a:spcAft>
                <a:spcPct val="35000"/>
              </a:spcAft>
            </a:pPr>
            <a:r>
              <a:rPr lang="zh-CN" altLang="en-US" sz="1200" b="1" kern="1200" dirty="0">
                <a:solidFill>
                  <a:schemeClr val="bg1"/>
                </a:solidFill>
                <a:effectLst>
                  <a:outerShdw blurRad="38100" dist="38100" dir="2700000" algn="tl">
                    <a:srgbClr val="000000">
                      <a:alpha val="43137"/>
                    </a:srgbClr>
                  </a:outerShdw>
                </a:effectLst>
              </a:rPr>
              <a:t>广东越顺建设工程有限公司</a:t>
            </a:r>
          </a:p>
        </p:txBody>
      </p:sp>
      <p:sp>
        <p:nvSpPr>
          <p:cNvPr id="57" name="任意多边形 56"/>
          <p:cNvSpPr/>
          <p:nvPr/>
        </p:nvSpPr>
        <p:spPr>
          <a:xfrm>
            <a:off x="4270467" y="5653878"/>
            <a:ext cx="1184179" cy="354918"/>
          </a:xfrm>
          <a:custGeom>
            <a:avLst/>
            <a:gdLst>
              <a:gd name="connsiteX0" fmla="*/ 0 w 1184179"/>
              <a:gd name="connsiteY0" fmla="*/ 35492 h 354918"/>
              <a:gd name="connsiteX1" fmla="*/ 35492 w 1184179"/>
              <a:gd name="connsiteY1" fmla="*/ 0 h 354918"/>
              <a:gd name="connsiteX2" fmla="*/ 1148687 w 1184179"/>
              <a:gd name="connsiteY2" fmla="*/ 0 h 354918"/>
              <a:gd name="connsiteX3" fmla="*/ 1184179 w 1184179"/>
              <a:gd name="connsiteY3" fmla="*/ 35492 h 354918"/>
              <a:gd name="connsiteX4" fmla="*/ 1184179 w 1184179"/>
              <a:gd name="connsiteY4" fmla="*/ 319426 h 354918"/>
              <a:gd name="connsiteX5" fmla="*/ 1148687 w 1184179"/>
              <a:gd name="connsiteY5" fmla="*/ 354918 h 354918"/>
              <a:gd name="connsiteX6" fmla="*/ 35492 w 1184179"/>
              <a:gd name="connsiteY6" fmla="*/ 354918 h 354918"/>
              <a:gd name="connsiteX7" fmla="*/ 0 w 1184179"/>
              <a:gd name="connsiteY7" fmla="*/ 319426 h 354918"/>
              <a:gd name="connsiteX8" fmla="*/ 0 w 1184179"/>
              <a:gd name="connsiteY8" fmla="*/ 35492 h 35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179" h="354918">
                <a:moveTo>
                  <a:pt x="0" y="35492"/>
                </a:moveTo>
                <a:cubicBezTo>
                  <a:pt x="0" y="15890"/>
                  <a:pt x="15890" y="0"/>
                  <a:pt x="35492" y="0"/>
                </a:cubicBezTo>
                <a:lnTo>
                  <a:pt x="1148687" y="0"/>
                </a:lnTo>
                <a:cubicBezTo>
                  <a:pt x="1168289" y="0"/>
                  <a:pt x="1184179" y="15890"/>
                  <a:pt x="1184179" y="35492"/>
                </a:cubicBezTo>
                <a:lnTo>
                  <a:pt x="1184179" y="319426"/>
                </a:lnTo>
                <a:cubicBezTo>
                  <a:pt x="1184179" y="339028"/>
                  <a:pt x="1168289" y="354918"/>
                  <a:pt x="1148687" y="354918"/>
                </a:cubicBezTo>
                <a:lnTo>
                  <a:pt x="35492" y="354918"/>
                </a:lnTo>
                <a:cubicBezTo>
                  <a:pt x="15890" y="354918"/>
                  <a:pt x="0" y="339028"/>
                  <a:pt x="0" y="319426"/>
                </a:cubicBezTo>
                <a:lnTo>
                  <a:pt x="0" y="35492"/>
                </a:lnTo>
                <a:close/>
              </a:path>
            </a:pathLst>
          </a:custGeom>
          <a:solidFill>
            <a:srgbClr val="025AA2"/>
          </a:solidFill>
        </p:spPr>
        <p:style>
          <a:lnRef idx="2">
            <a:schemeClr val="lt1">
              <a:hueOff val="0"/>
              <a:satOff val="0"/>
              <a:lumOff val="0"/>
              <a:alphaOff val="0"/>
            </a:schemeClr>
          </a:lnRef>
          <a:fillRef idx="1">
            <a:scrgbClr r="0" g="0" b="0"/>
          </a:fillRef>
          <a:effectRef idx="0">
            <a:schemeClr val="accent2">
              <a:tint val="99000"/>
              <a:hueOff val="0"/>
              <a:satOff val="0"/>
              <a:lumOff val="0"/>
              <a:alphaOff val="0"/>
            </a:schemeClr>
          </a:effectRef>
          <a:fontRef idx="minor">
            <a:schemeClr val="lt1"/>
          </a:fontRef>
        </p:style>
        <p:txBody>
          <a:bodyPr spcFirstLastPara="0" vert="horz" wrap="square" lIns="18015" tIns="18015" rIns="18015" bIns="18015" numCol="1" spcCol="1270" anchor="ctr" anchorCtr="0">
            <a:noAutofit/>
          </a:bodyPr>
          <a:lstStyle/>
          <a:p>
            <a:pPr lvl="0" algn="ctr" defTabSz="533400">
              <a:lnSpc>
                <a:spcPct val="90000"/>
              </a:lnSpc>
              <a:spcBef>
                <a:spcPct val="0"/>
              </a:spcBef>
              <a:spcAft>
                <a:spcPct val="35000"/>
              </a:spcAft>
            </a:pPr>
            <a:r>
              <a:rPr lang="zh-CN" altLang="en-US" sz="1200" b="1" kern="1200" dirty="0"/>
              <a:t>铝窗</a:t>
            </a:r>
          </a:p>
        </p:txBody>
      </p:sp>
      <p:sp>
        <p:nvSpPr>
          <p:cNvPr id="59" name="任意多边形 58"/>
          <p:cNvSpPr/>
          <p:nvPr/>
        </p:nvSpPr>
        <p:spPr>
          <a:xfrm>
            <a:off x="6521738" y="5644450"/>
            <a:ext cx="3957006" cy="354918"/>
          </a:xfrm>
          <a:custGeom>
            <a:avLst/>
            <a:gdLst>
              <a:gd name="connsiteX0" fmla="*/ 0 w 3934822"/>
              <a:gd name="connsiteY0" fmla="*/ 35492 h 354918"/>
              <a:gd name="connsiteX1" fmla="*/ 35492 w 3934822"/>
              <a:gd name="connsiteY1" fmla="*/ 0 h 354918"/>
              <a:gd name="connsiteX2" fmla="*/ 3899330 w 3934822"/>
              <a:gd name="connsiteY2" fmla="*/ 0 h 354918"/>
              <a:gd name="connsiteX3" fmla="*/ 3934822 w 3934822"/>
              <a:gd name="connsiteY3" fmla="*/ 35492 h 354918"/>
              <a:gd name="connsiteX4" fmla="*/ 3934822 w 3934822"/>
              <a:gd name="connsiteY4" fmla="*/ 319426 h 354918"/>
              <a:gd name="connsiteX5" fmla="*/ 3899330 w 3934822"/>
              <a:gd name="connsiteY5" fmla="*/ 354918 h 354918"/>
              <a:gd name="connsiteX6" fmla="*/ 35492 w 3934822"/>
              <a:gd name="connsiteY6" fmla="*/ 354918 h 354918"/>
              <a:gd name="connsiteX7" fmla="*/ 0 w 3934822"/>
              <a:gd name="connsiteY7" fmla="*/ 319426 h 354918"/>
              <a:gd name="connsiteX8" fmla="*/ 0 w 3934822"/>
              <a:gd name="connsiteY8" fmla="*/ 35492 h 35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822" h="354918">
                <a:moveTo>
                  <a:pt x="0" y="35492"/>
                </a:moveTo>
                <a:cubicBezTo>
                  <a:pt x="0" y="15890"/>
                  <a:pt x="15890" y="0"/>
                  <a:pt x="35492" y="0"/>
                </a:cubicBezTo>
                <a:lnTo>
                  <a:pt x="3899330" y="0"/>
                </a:lnTo>
                <a:cubicBezTo>
                  <a:pt x="3918932" y="0"/>
                  <a:pt x="3934822" y="15890"/>
                  <a:pt x="3934822" y="35492"/>
                </a:cubicBezTo>
                <a:lnTo>
                  <a:pt x="3934822" y="319426"/>
                </a:lnTo>
                <a:cubicBezTo>
                  <a:pt x="3934822" y="339028"/>
                  <a:pt x="3918932" y="354918"/>
                  <a:pt x="3899330" y="354918"/>
                </a:cubicBezTo>
                <a:lnTo>
                  <a:pt x="35492" y="354918"/>
                </a:lnTo>
                <a:cubicBezTo>
                  <a:pt x="15890" y="354918"/>
                  <a:pt x="0" y="339028"/>
                  <a:pt x="0" y="319426"/>
                </a:cubicBezTo>
                <a:lnTo>
                  <a:pt x="0" y="35492"/>
                </a:lnTo>
                <a:close/>
              </a:path>
            </a:pathLst>
          </a:custGeom>
          <a:solidFill>
            <a:srgbClr val="025AA2"/>
          </a:solidFill>
        </p:spPr>
        <p:style>
          <a:lnRef idx="2">
            <a:schemeClr val="lt1">
              <a:hueOff val="0"/>
              <a:satOff val="0"/>
              <a:lumOff val="0"/>
              <a:alphaOff val="0"/>
            </a:schemeClr>
          </a:lnRef>
          <a:fillRef idx="1">
            <a:scrgbClr r="0" g="0" b="0"/>
          </a:fillRef>
          <a:effectRef idx="0">
            <a:schemeClr val="accent2">
              <a:tint val="80000"/>
              <a:hueOff val="0"/>
              <a:satOff val="0"/>
              <a:lumOff val="0"/>
              <a:alphaOff val="0"/>
            </a:schemeClr>
          </a:effectRef>
          <a:fontRef idx="minor">
            <a:schemeClr val="lt1"/>
          </a:fontRef>
        </p:style>
        <p:txBody>
          <a:bodyPr spcFirstLastPara="0" vert="horz" wrap="square" lIns="18015" tIns="18015" rIns="18015" bIns="18015" numCol="1" spcCol="1270" anchor="ctr" anchorCtr="0">
            <a:noAutofit/>
          </a:bodyPr>
          <a:lstStyle/>
          <a:p>
            <a:pPr lvl="0" algn="ctr" defTabSz="533400">
              <a:lnSpc>
                <a:spcPct val="100000"/>
              </a:lnSpc>
              <a:spcBef>
                <a:spcPct val="0"/>
              </a:spcBef>
              <a:spcAft>
                <a:spcPct val="35000"/>
              </a:spcAft>
            </a:pPr>
            <a:r>
              <a:rPr lang="zh-CN" altLang="en-US" sz="1200" b="1" kern="1200" dirty="0">
                <a:solidFill>
                  <a:schemeClr val="bg1"/>
                </a:solidFill>
                <a:effectLst>
                  <a:outerShdw blurRad="38100" dist="38100" dir="2700000" algn="tl">
                    <a:srgbClr val="000000">
                      <a:alpha val="43137"/>
                    </a:srgbClr>
                  </a:outerShdw>
                </a:effectLst>
              </a:rPr>
              <a:t>广东朗格门窗幕墙有限公司</a:t>
            </a:r>
          </a:p>
        </p:txBody>
      </p:sp>
      <p:sp>
        <p:nvSpPr>
          <p:cNvPr id="61" name="任意多边形 60"/>
          <p:cNvSpPr/>
          <p:nvPr/>
        </p:nvSpPr>
        <p:spPr>
          <a:xfrm>
            <a:off x="4270467" y="6184586"/>
            <a:ext cx="1184243" cy="354918"/>
          </a:xfrm>
          <a:custGeom>
            <a:avLst/>
            <a:gdLst>
              <a:gd name="connsiteX0" fmla="*/ 0 w 1184243"/>
              <a:gd name="connsiteY0" fmla="*/ 35492 h 354918"/>
              <a:gd name="connsiteX1" fmla="*/ 35492 w 1184243"/>
              <a:gd name="connsiteY1" fmla="*/ 0 h 354918"/>
              <a:gd name="connsiteX2" fmla="*/ 1148751 w 1184243"/>
              <a:gd name="connsiteY2" fmla="*/ 0 h 354918"/>
              <a:gd name="connsiteX3" fmla="*/ 1184243 w 1184243"/>
              <a:gd name="connsiteY3" fmla="*/ 35492 h 354918"/>
              <a:gd name="connsiteX4" fmla="*/ 1184243 w 1184243"/>
              <a:gd name="connsiteY4" fmla="*/ 319426 h 354918"/>
              <a:gd name="connsiteX5" fmla="*/ 1148751 w 1184243"/>
              <a:gd name="connsiteY5" fmla="*/ 354918 h 354918"/>
              <a:gd name="connsiteX6" fmla="*/ 35492 w 1184243"/>
              <a:gd name="connsiteY6" fmla="*/ 354918 h 354918"/>
              <a:gd name="connsiteX7" fmla="*/ 0 w 1184243"/>
              <a:gd name="connsiteY7" fmla="*/ 319426 h 354918"/>
              <a:gd name="connsiteX8" fmla="*/ 0 w 1184243"/>
              <a:gd name="connsiteY8" fmla="*/ 35492 h 35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243" h="354918">
                <a:moveTo>
                  <a:pt x="0" y="35492"/>
                </a:moveTo>
                <a:cubicBezTo>
                  <a:pt x="0" y="15890"/>
                  <a:pt x="15890" y="0"/>
                  <a:pt x="35492" y="0"/>
                </a:cubicBezTo>
                <a:lnTo>
                  <a:pt x="1148751" y="0"/>
                </a:lnTo>
                <a:cubicBezTo>
                  <a:pt x="1168353" y="0"/>
                  <a:pt x="1184243" y="15890"/>
                  <a:pt x="1184243" y="35492"/>
                </a:cubicBezTo>
                <a:lnTo>
                  <a:pt x="1184243" y="319426"/>
                </a:lnTo>
                <a:cubicBezTo>
                  <a:pt x="1184243" y="339028"/>
                  <a:pt x="1168353" y="354918"/>
                  <a:pt x="1148751" y="354918"/>
                </a:cubicBezTo>
                <a:lnTo>
                  <a:pt x="35492" y="354918"/>
                </a:lnTo>
                <a:cubicBezTo>
                  <a:pt x="15890" y="354918"/>
                  <a:pt x="0" y="339028"/>
                  <a:pt x="0" y="319426"/>
                </a:cubicBezTo>
                <a:lnTo>
                  <a:pt x="0" y="35492"/>
                </a:lnTo>
                <a:close/>
              </a:path>
            </a:pathLst>
          </a:custGeom>
          <a:solidFill>
            <a:srgbClr val="025AA2"/>
          </a:solidFill>
        </p:spPr>
        <p:style>
          <a:lnRef idx="2">
            <a:schemeClr val="lt1">
              <a:hueOff val="0"/>
              <a:satOff val="0"/>
              <a:lumOff val="0"/>
              <a:alphaOff val="0"/>
            </a:schemeClr>
          </a:lnRef>
          <a:fillRef idx="1">
            <a:scrgbClr r="0" g="0" b="0"/>
          </a:fillRef>
          <a:effectRef idx="0">
            <a:schemeClr val="accent2">
              <a:tint val="99000"/>
              <a:hueOff val="0"/>
              <a:satOff val="0"/>
              <a:lumOff val="0"/>
              <a:alphaOff val="0"/>
            </a:schemeClr>
          </a:effectRef>
          <a:fontRef idx="minor">
            <a:schemeClr val="lt1"/>
          </a:fontRef>
        </p:style>
        <p:txBody>
          <a:bodyPr spcFirstLastPara="0" vert="horz" wrap="square" lIns="18015" tIns="18015" rIns="18015" bIns="18015" numCol="1" spcCol="1270" anchor="ctr" anchorCtr="0">
            <a:noAutofit/>
          </a:bodyPr>
          <a:lstStyle/>
          <a:p>
            <a:pPr lvl="0" algn="ctr" defTabSz="533400">
              <a:lnSpc>
                <a:spcPct val="90000"/>
              </a:lnSpc>
              <a:spcBef>
                <a:spcPct val="0"/>
              </a:spcBef>
              <a:spcAft>
                <a:spcPct val="35000"/>
              </a:spcAft>
            </a:pPr>
            <a:r>
              <a:rPr lang="zh-CN" altLang="en-US" sz="1200" b="1" kern="1200" dirty="0"/>
              <a:t>交通设施</a:t>
            </a:r>
          </a:p>
        </p:txBody>
      </p:sp>
      <p:sp>
        <p:nvSpPr>
          <p:cNvPr id="63" name="任意多边形 62"/>
          <p:cNvSpPr/>
          <p:nvPr/>
        </p:nvSpPr>
        <p:spPr>
          <a:xfrm>
            <a:off x="6521737" y="6180157"/>
            <a:ext cx="3957005" cy="354918"/>
          </a:xfrm>
          <a:custGeom>
            <a:avLst/>
            <a:gdLst>
              <a:gd name="connsiteX0" fmla="*/ 0 w 3918389"/>
              <a:gd name="connsiteY0" fmla="*/ 35492 h 354918"/>
              <a:gd name="connsiteX1" fmla="*/ 35492 w 3918389"/>
              <a:gd name="connsiteY1" fmla="*/ 0 h 354918"/>
              <a:gd name="connsiteX2" fmla="*/ 3882897 w 3918389"/>
              <a:gd name="connsiteY2" fmla="*/ 0 h 354918"/>
              <a:gd name="connsiteX3" fmla="*/ 3918389 w 3918389"/>
              <a:gd name="connsiteY3" fmla="*/ 35492 h 354918"/>
              <a:gd name="connsiteX4" fmla="*/ 3918389 w 3918389"/>
              <a:gd name="connsiteY4" fmla="*/ 319426 h 354918"/>
              <a:gd name="connsiteX5" fmla="*/ 3882897 w 3918389"/>
              <a:gd name="connsiteY5" fmla="*/ 354918 h 354918"/>
              <a:gd name="connsiteX6" fmla="*/ 35492 w 3918389"/>
              <a:gd name="connsiteY6" fmla="*/ 354918 h 354918"/>
              <a:gd name="connsiteX7" fmla="*/ 0 w 3918389"/>
              <a:gd name="connsiteY7" fmla="*/ 319426 h 354918"/>
              <a:gd name="connsiteX8" fmla="*/ 0 w 3918389"/>
              <a:gd name="connsiteY8" fmla="*/ 35492 h 35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8389" h="354918">
                <a:moveTo>
                  <a:pt x="0" y="35492"/>
                </a:moveTo>
                <a:cubicBezTo>
                  <a:pt x="0" y="15890"/>
                  <a:pt x="15890" y="0"/>
                  <a:pt x="35492" y="0"/>
                </a:cubicBezTo>
                <a:lnTo>
                  <a:pt x="3882897" y="0"/>
                </a:lnTo>
                <a:cubicBezTo>
                  <a:pt x="3902499" y="0"/>
                  <a:pt x="3918389" y="15890"/>
                  <a:pt x="3918389" y="35492"/>
                </a:cubicBezTo>
                <a:lnTo>
                  <a:pt x="3918389" y="319426"/>
                </a:lnTo>
                <a:cubicBezTo>
                  <a:pt x="3918389" y="339028"/>
                  <a:pt x="3902499" y="354918"/>
                  <a:pt x="3882897" y="354918"/>
                </a:cubicBezTo>
                <a:lnTo>
                  <a:pt x="35492" y="354918"/>
                </a:lnTo>
                <a:cubicBezTo>
                  <a:pt x="15890" y="354918"/>
                  <a:pt x="0" y="339028"/>
                  <a:pt x="0" y="319426"/>
                </a:cubicBezTo>
                <a:lnTo>
                  <a:pt x="0" y="35492"/>
                </a:lnTo>
                <a:close/>
              </a:path>
            </a:pathLst>
          </a:custGeom>
          <a:solidFill>
            <a:srgbClr val="025AA2"/>
          </a:solidFill>
        </p:spPr>
        <p:style>
          <a:lnRef idx="2">
            <a:schemeClr val="lt1">
              <a:hueOff val="0"/>
              <a:satOff val="0"/>
              <a:lumOff val="0"/>
              <a:alphaOff val="0"/>
            </a:schemeClr>
          </a:lnRef>
          <a:fillRef idx="1">
            <a:scrgbClr r="0" g="0" b="0"/>
          </a:fillRef>
          <a:effectRef idx="0">
            <a:schemeClr val="accent2">
              <a:tint val="80000"/>
              <a:hueOff val="0"/>
              <a:satOff val="0"/>
              <a:lumOff val="0"/>
              <a:alphaOff val="0"/>
            </a:schemeClr>
          </a:effectRef>
          <a:fontRef idx="minor">
            <a:schemeClr val="lt1"/>
          </a:fontRef>
        </p:style>
        <p:txBody>
          <a:bodyPr spcFirstLastPara="0" vert="horz" wrap="square" lIns="18015" tIns="18015" rIns="18015" bIns="18015" numCol="1" spcCol="1270" anchor="ctr" anchorCtr="0">
            <a:noAutofit/>
          </a:bodyPr>
          <a:lstStyle/>
          <a:p>
            <a:pPr lvl="0" algn="ctr" defTabSz="533400">
              <a:lnSpc>
                <a:spcPct val="100000"/>
              </a:lnSpc>
              <a:spcBef>
                <a:spcPct val="0"/>
              </a:spcBef>
              <a:spcAft>
                <a:spcPct val="35000"/>
              </a:spcAft>
            </a:pPr>
            <a:r>
              <a:rPr lang="zh-CN" altLang="en-US" sz="1200" b="1" kern="1200" dirty="0">
                <a:solidFill>
                  <a:schemeClr val="bg1"/>
                </a:solidFill>
                <a:effectLst>
                  <a:outerShdw blurRad="38100" dist="38100" dir="2700000" algn="tl">
                    <a:srgbClr val="000000">
                      <a:alpha val="43137"/>
                    </a:srgbClr>
                  </a:outerShdw>
                </a:effectLst>
              </a:rPr>
              <a:t>佛山市顺德区达磊交通设施工程部</a:t>
            </a:r>
          </a:p>
        </p:txBody>
      </p:sp>
      <p:sp>
        <p:nvSpPr>
          <p:cNvPr id="47" name="任意多边形 46"/>
          <p:cNvSpPr/>
          <p:nvPr/>
        </p:nvSpPr>
        <p:spPr>
          <a:xfrm>
            <a:off x="4267445" y="3530739"/>
            <a:ext cx="1194706" cy="531079"/>
          </a:xfrm>
          <a:custGeom>
            <a:avLst/>
            <a:gdLst>
              <a:gd name="connsiteX0" fmla="*/ 0 w 1194706"/>
              <a:gd name="connsiteY0" fmla="*/ 53108 h 531079"/>
              <a:gd name="connsiteX1" fmla="*/ 53108 w 1194706"/>
              <a:gd name="connsiteY1" fmla="*/ 0 h 531079"/>
              <a:gd name="connsiteX2" fmla="*/ 1141598 w 1194706"/>
              <a:gd name="connsiteY2" fmla="*/ 0 h 531079"/>
              <a:gd name="connsiteX3" fmla="*/ 1194706 w 1194706"/>
              <a:gd name="connsiteY3" fmla="*/ 53108 h 531079"/>
              <a:gd name="connsiteX4" fmla="*/ 1194706 w 1194706"/>
              <a:gd name="connsiteY4" fmla="*/ 477971 h 531079"/>
              <a:gd name="connsiteX5" fmla="*/ 1141598 w 1194706"/>
              <a:gd name="connsiteY5" fmla="*/ 531079 h 531079"/>
              <a:gd name="connsiteX6" fmla="*/ 53108 w 1194706"/>
              <a:gd name="connsiteY6" fmla="*/ 531079 h 531079"/>
              <a:gd name="connsiteX7" fmla="*/ 0 w 1194706"/>
              <a:gd name="connsiteY7" fmla="*/ 477971 h 531079"/>
              <a:gd name="connsiteX8" fmla="*/ 0 w 1194706"/>
              <a:gd name="connsiteY8" fmla="*/ 53108 h 53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706" h="531079">
                <a:moveTo>
                  <a:pt x="0" y="53108"/>
                </a:moveTo>
                <a:cubicBezTo>
                  <a:pt x="0" y="23777"/>
                  <a:pt x="23777" y="0"/>
                  <a:pt x="53108" y="0"/>
                </a:cubicBezTo>
                <a:lnTo>
                  <a:pt x="1141598" y="0"/>
                </a:lnTo>
                <a:cubicBezTo>
                  <a:pt x="1170929" y="0"/>
                  <a:pt x="1194706" y="23777"/>
                  <a:pt x="1194706" y="53108"/>
                </a:cubicBezTo>
                <a:lnTo>
                  <a:pt x="1194706" y="477971"/>
                </a:lnTo>
                <a:cubicBezTo>
                  <a:pt x="1194706" y="507302"/>
                  <a:pt x="1170929" y="531079"/>
                  <a:pt x="1141598" y="531079"/>
                </a:cubicBezTo>
                <a:lnTo>
                  <a:pt x="53108" y="531079"/>
                </a:lnTo>
                <a:cubicBezTo>
                  <a:pt x="23777" y="531079"/>
                  <a:pt x="0" y="507302"/>
                  <a:pt x="0" y="477971"/>
                </a:cubicBezTo>
                <a:lnTo>
                  <a:pt x="0" y="53108"/>
                </a:lnTo>
                <a:close/>
              </a:path>
            </a:pathLst>
          </a:custGeom>
          <a:solidFill>
            <a:srgbClr val="025AA2"/>
          </a:solidFill>
        </p:spPr>
        <p:style>
          <a:lnRef idx="2">
            <a:schemeClr val="lt1">
              <a:hueOff val="0"/>
              <a:satOff val="0"/>
              <a:lumOff val="0"/>
              <a:alphaOff val="0"/>
            </a:schemeClr>
          </a:lnRef>
          <a:fillRef idx="1">
            <a:scrgbClr r="0" g="0" b="0"/>
          </a:fillRef>
          <a:effectRef idx="0">
            <a:schemeClr val="accent2">
              <a:tint val="99000"/>
              <a:hueOff val="0"/>
              <a:satOff val="0"/>
              <a:lumOff val="0"/>
              <a:alphaOff val="0"/>
            </a:schemeClr>
          </a:effectRef>
          <a:fontRef idx="minor">
            <a:schemeClr val="lt1"/>
          </a:fontRef>
        </p:style>
        <p:txBody>
          <a:bodyPr spcFirstLastPara="0" vert="horz" wrap="square" lIns="23175" tIns="23175" rIns="23175" bIns="23175" numCol="1" spcCol="1270" anchor="ctr" anchorCtr="0">
            <a:noAutofit/>
          </a:bodyPr>
          <a:lstStyle/>
          <a:p>
            <a:pPr lvl="0" algn="ctr" defTabSz="533400">
              <a:lnSpc>
                <a:spcPct val="90000"/>
              </a:lnSpc>
              <a:spcBef>
                <a:spcPct val="0"/>
              </a:spcBef>
              <a:spcAft>
                <a:spcPct val="35000"/>
              </a:spcAft>
            </a:pPr>
            <a:r>
              <a:rPr lang="zh-CN" altLang="en-US" sz="1200" b="1" kern="1200" dirty="0"/>
              <a:t>市政工程、土方</a:t>
            </a:r>
          </a:p>
        </p:txBody>
      </p:sp>
      <p:sp>
        <p:nvSpPr>
          <p:cNvPr id="49" name="任意多边形 48"/>
          <p:cNvSpPr/>
          <p:nvPr/>
        </p:nvSpPr>
        <p:spPr>
          <a:xfrm>
            <a:off x="6540708" y="3148564"/>
            <a:ext cx="3945562" cy="354918"/>
          </a:xfrm>
          <a:custGeom>
            <a:avLst/>
            <a:gdLst>
              <a:gd name="connsiteX0" fmla="*/ 0 w 3921150"/>
              <a:gd name="connsiteY0" fmla="*/ 35492 h 354918"/>
              <a:gd name="connsiteX1" fmla="*/ 35492 w 3921150"/>
              <a:gd name="connsiteY1" fmla="*/ 0 h 354918"/>
              <a:gd name="connsiteX2" fmla="*/ 3885658 w 3921150"/>
              <a:gd name="connsiteY2" fmla="*/ 0 h 354918"/>
              <a:gd name="connsiteX3" fmla="*/ 3921150 w 3921150"/>
              <a:gd name="connsiteY3" fmla="*/ 35492 h 354918"/>
              <a:gd name="connsiteX4" fmla="*/ 3921150 w 3921150"/>
              <a:gd name="connsiteY4" fmla="*/ 319426 h 354918"/>
              <a:gd name="connsiteX5" fmla="*/ 3885658 w 3921150"/>
              <a:gd name="connsiteY5" fmla="*/ 354918 h 354918"/>
              <a:gd name="connsiteX6" fmla="*/ 35492 w 3921150"/>
              <a:gd name="connsiteY6" fmla="*/ 354918 h 354918"/>
              <a:gd name="connsiteX7" fmla="*/ 0 w 3921150"/>
              <a:gd name="connsiteY7" fmla="*/ 319426 h 354918"/>
              <a:gd name="connsiteX8" fmla="*/ 0 w 3921150"/>
              <a:gd name="connsiteY8" fmla="*/ 35492 h 35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1150" h="354918">
                <a:moveTo>
                  <a:pt x="0" y="35492"/>
                </a:moveTo>
                <a:cubicBezTo>
                  <a:pt x="0" y="15890"/>
                  <a:pt x="15890" y="0"/>
                  <a:pt x="35492" y="0"/>
                </a:cubicBezTo>
                <a:lnTo>
                  <a:pt x="3885658" y="0"/>
                </a:lnTo>
                <a:cubicBezTo>
                  <a:pt x="3905260" y="0"/>
                  <a:pt x="3921150" y="15890"/>
                  <a:pt x="3921150" y="35492"/>
                </a:cubicBezTo>
                <a:lnTo>
                  <a:pt x="3921150" y="319426"/>
                </a:lnTo>
                <a:cubicBezTo>
                  <a:pt x="3921150" y="339028"/>
                  <a:pt x="3905260" y="354918"/>
                  <a:pt x="3885658" y="354918"/>
                </a:cubicBezTo>
                <a:lnTo>
                  <a:pt x="35492" y="354918"/>
                </a:lnTo>
                <a:cubicBezTo>
                  <a:pt x="15890" y="354918"/>
                  <a:pt x="0" y="339028"/>
                  <a:pt x="0" y="319426"/>
                </a:cubicBezTo>
                <a:lnTo>
                  <a:pt x="0" y="35492"/>
                </a:lnTo>
                <a:close/>
              </a:path>
            </a:pathLst>
          </a:custGeom>
          <a:solidFill>
            <a:srgbClr val="025AA2"/>
          </a:solidFill>
        </p:spPr>
        <p:style>
          <a:lnRef idx="2">
            <a:schemeClr val="lt1">
              <a:hueOff val="0"/>
              <a:satOff val="0"/>
              <a:lumOff val="0"/>
              <a:alphaOff val="0"/>
            </a:schemeClr>
          </a:lnRef>
          <a:fillRef idx="1">
            <a:scrgbClr r="0" g="0" b="0"/>
          </a:fillRef>
          <a:effectRef idx="0">
            <a:schemeClr val="accent2">
              <a:tint val="80000"/>
              <a:hueOff val="0"/>
              <a:satOff val="0"/>
              <a:lumOff val="0"/>
              <a:alphaOff val="0"/>
            </a:schemeClr>
          </a:effectRef>
          <a:fontRef idx="minor">
            <a:schemeClr val="lt1"/>
          </a:fontRef>
        </p:style>
        <p:txBody>
          <a:bodyPr spcFirstLastPara="0" vert="horz" wrap="square" lIns="18015" tIns="18015" rIns="18015" bIns="18015" numCol="1" spcCol="1270" anchor="ctr" anchorCtr="0">
            <a:noAutofit/>
          </a:bodyPr>
          <a:lstStyle/>
          <a:p>
            <a:pPr lvl="0" algn="ctr" defTabSz="533400">
              <a:lnSpc>
                <a:spcPct val="100000"/>
              </a:lnSpc>
              <a:spcBef>
                <a:spcPct val="0"/>
              </a:spcBef>
              <a:spcAft>
                <a:spcPct val="35000"/>
              </a:spcAft>
            </a:pPr>
            <a:r>
              <a:rPr lang="zh-CN" altLang="en-US" sz="1200" b="1" kern="1200" dirty="0">
                <a:solidFill>
                  <a:schemeClr val="bg1"/>
                </a:solidFill>
                <a:effectLst>
                  <a:outerShdw blurRad="38100" dist="38100" dir="2700000" algn="tl">
                    <a:srgbClr val="000000">
                      <a:alpha val="43137"/>
                    </a:srgbClr>
                  </a:outerShdw>
                </a:effectLst>
              </a:rPr>
              <a:t>佛山市粤匠建筑装饰工程有限公司</a:t>
            </a:r>
          </a:p>
        </p:txBody>
      </p:sp>
      <p:sp>
        <p:nvSpPr>
          <p:cNvPr id="51" name="任意多边形 50"/>
          <p:cNvSpPr/>
          <p:nvPr/>
        </p:nvSpPr>
        <p:spPr>
          <a:xfrm>
            <a:off x="6540374" y="3651327"/>
            <a:ext cx="3944774" cy="354918"/>
          </a:xfrm>
          <a:custGeom>
            <a:avLst/>
            <a:gdLst>
              <a:gd name="connsiteX0" fmla="*/ 0 w 3921150"/>
              <a:gd name="connsiteY0" fmla="*/ 35492 h 354918"/>
              <a:gd name="connsiteX1" fmla="*/ 35492 w 3921150"/>
              <a:gd name="connsiteY1" fmla="*/ 0 h 354918"/>
              <a:gd name="connsiteX2" fmla="*/ 3885658 w 3921150"/>
              <a:gd name="connsiteY2" fmla="*/ 0 h 354918"/>
              <a:gd name="connsiteX3" fmla="*/ 3921150 w 3921150"/>
              <a:gd name="connsiteY3" fmla="*/ 35492 h 354918"/>
              <a:gd name="connsiteX4" fmla="*/ 3921150 w 3921150"/>
              <a:gd name="connsiteY4" fmla="*/ 319426 h 354918"/>
              <a:gd name="connsiteX5" fmla="*/ 3885658 w 3921150"/>
              <a:gd name="connsiteY5" fmla="*/ 354918 h 354918"/>
              <a:gd name="connsiteX6" fmla="*/ 35492 w 3921150"/>
              <a:gd name="connsiteY6" fmla="*/ 354918 h 354918"/>
              <a:gd name="connsiteX7" fmla="*/ 0 w 3921150"/>
              <a:gd name="connsiteY7" fmla="*/ 319426 h 354918"/>
              <a:gd name="connsiteX8" fmla="*/ 0 w 3921150"/>
              <a:gd name="connsiteY8" fmla="*/ 35492 h 35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1150" h="354918">
                <a:moveTo>
                  <a:pt x="0" y="35492"/>
                </a:moveTo>
                <a:cubicBezTo>
                  <a:pt x="0" y="15890"/>
                  <a:pt x="15890" y="0"/>
                  <a:pt x="35492" y="0"/>
                </a:cubicBezTo>
                <a:lnTo>
                  <a:pt x="3885658" y="0"/>
                </a:lnTo>
                <a:cubicBezTo>
                  <a:pt x="3905260" y="0"/>
                  <a:pt x="3921150" y="15890"/>
                  <a:pt x="3921150" y="35492"/>
                </a:cubicBezTo>
                <a:lnTo>
                  <a:pt x="3921150" y="319426"/>
                </a:lnTo>
                <a:cubicBezTo>
                  <a:pt x="3921150" y="339028"/>
                  <a:pt x="3905260" y="354918"/>
                  <a:pt x="3885658" y="354918"/>
                </a:cubicBezTo>
                <a:lnTo>
                  <a:pt x="35492" y="354918"/>
                </a:lnTo>
                <a:cubicBezTo>
                  <a:pt x="15890" y="354918"/>
                  <a:pt x="0" y="339028"/>
                  <a:pt x="0" y="319426"/>
                </a:cubicBezTo>
                <a:lnTo>
                  <a:pt x="0" y="35492"/>
                </a:lnTo>
                <a:close/>
              </a:path>
            </a:pathLst>
          </a:custGeom>
          <a:solidFill>
            <a:srgbClr val="025AA2"/>
          </a:solidFill>
        </p:spPr>
        <p:style>
          <a:lnRef idx="2">
            <a:schemeClr val="lt1">
              <a:hueOff val="0"/>
              <a:satOff val="0"/>
              <a:lumOff val="0"/>
              <a:alphaOff val="0"/>
            </a:schemeClr>
          </a:lnRef>
          <a:fillRef idx="1">
            <a:scrgbClr r="0" g="0" b="0"/>
          </a:fillRef>
          <a:effectRef idx="0">
            <a:schemeClr val="accent2">
              <a:tint val="80000"/>
              <a:hueOff val="0"/>
              <a:satOff val="0"/>
              <a:lumOff val="0"/>
              <a:alphaOff val="0"/>
            </a:schemeClr>
          </a:effectRef>
          <a:fontRef idx="minor">
            <a:schemeClr val="lt1"/>
          </a:fontRef>
        </p:style>
        <p:txBody>
          <a:bodyPr spcFirstLastPara="0" vert="horz" wrap="square" lIns="18015" tIns="18015" rIns="18015" bIns="18015" numCol="1" spcCol="1270" anchor="ctr" anchorCtr="0">
            <a:noAutofit/>
          </a:bodyPr>
          <a:lstStyle/>
          <a:p>
            <a:pPr lvl="0" algn="ctr" defTabSz="533400">
              <a:lnSpc>
                <a:spcPct val="100000"/>
              </a:lnSpc>
              <a:spcBef>
                <a:spcPct val="0"/>
              </a:spcBef>
              <a:spcAft>
                <a:spcPct val="35000"/>
              </a:spcAft>
            </a:pPr>
            <a:r>
              <a:rPr lang="zh-CN" altLang="en-US" sz="1200" b="1" kern="1200" dirty="0">
                <a:solidFill>
                  <a:schemeClr val="bg1"/>
                </a:solidFill>
                <a:effectLst>
                  <a:outerShdw blurRad="38100" dist="38100" dir="2700000" algn="tl">
                    <a:srgbClr val="000000">
                      <a:alpha val="43137"/>
                    </a:srgbClr>
                  </a:outerShdw>
                </a:effectLst>
              </a:rPr>
              <a:t>广东鼎悦建筑工程有限公司</a:t>
            </a:r>
          </a:p>
        </p:txBody>
      </p:sp>
      <p:sp>
        <p:nvSpPr>
          <p:cNvPr id="53" name="任意多边形 52"/>
          <p:cNvSpPr/>
          <p:nvPr/>
        </p:nvSpPr>
        <p:spPr>
          <a:xfrm>
            <a:off x="6537570" y="4141779"/>
            <a:ext cx="3960868" cy="354918"/>
          </a:xfrm>
          <a:custGeom>
            <a:avLst/>
            <a:gdLst>
              <a:gd name="connsiteX0" fmla="*/ 0 w 3939273"/>
              <a:gd name="connsiteY0" fmla="*/ 35492 h 354918"/>
              <a:gd name="connsiteX1" fmla="*/ 35492 w 3939273"/>
              <a:gd name="connsiteY1" fmla="*/ 0 h 354918"/>
              <a:gd name="connsiteX2" fmla="*/ 3903781 w 3939273"/>
              <a:gd name="connsiteY2" fmla="*/ 0 h 354918"/>
              <a:gd name="connsiteX3" fmla="*/ 3939273 w 3939273"/>
              <a:gd name="connsiteY3" fmla="*/ 35492 h 354918"/>
              <a:gd name="connsiteX4" fmla="*/ 3939273 w 3939273"/>
              <a:gd name="connsiteY4" fmla="*/ 319426 h 354918"/>
              <a:gd name="connsiteX5" fmla="*/ 3903781 w 3939273"/>
              <a:gd name="connsiteY5" fmla="*/ 354918 h 354918"/>
              <a:gd name="connsiteX6" fmla="*/ 35492 w 3939273"/>
              <a:gd name="connsiteY6" fmla="*/ 354918 h 354918"/>
              <a:gd name="connsiteX7" fmla="*/ 0 w 3939273"/>
              <a:gd name="connsiteY7" fmla="*/ 319426 h 354918"/>
              <a:gd name="connsiteX8" fmla="*/ 0 w 3939273"/>
              <a:gd name="connsiteY8" fmla="*/ 35492 h 35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9273" h="354918">
                <a:moveTo>
                  <a:pt x="0" y="35492"/>
                </a:moveTo>
                <a:cubicBezTo>
                  <a:pt x="0" y="15890"/>
                  <a:pt x="15890" y="0"/>
                  <a:pt x="35492" y="0"/>
                </a:cubicBezTo>
                <a:lnTo>
                  <a:pt x="3903781" y="0"/>
                </a:lnTo>
                <a:cubicBezTo>
                  <a:pt x="3923383" y="0"/>
                  <a:pt x="3939273" y="15890"/>
                  <a:pt x="3939273" y="35492"/>
                </a:cubicBezTo>
                <a:lnTo>
                  <a:pt x="3939273" y="319426"/>
                </a:lnTo>
                <a:cubicBezTo>
                  <a:pt x="3939273" y="339028"/>
                  <a:pt x="3923383" y="354918"/>
                  <a:pt x="3903781" y="354918"/>
                </a:cubicBezTo>
                <a:lnTo>
                  <a:pt x="35492" y="354918"/>
                </a:lnTo>
                <a:cubicBezTo>
                  <a:pt x="15890" y="354918"/>
                  <a:pt x="0" y="339028"/>
                  <a:pt x="0" y="319426"/>
                </a:cubicBezTo>
                <a:lnTo>
                  <a:pt x="0" y="35492"/>
                </a:lnTo>
                <a:close/>
              </a:path>
            </a:pathLst>
          </a:custGeom>
          <a:solidFill>
            <a:srgbClr val="025AA2"/>
          </a:solidFill>
        </p:spPr>
        <p:style>
          <a:lnRef idx="2">
            <a:schemeClr val="lt1">
              <a:hueOff val="0"/>
              <a:satOff val="0"/>
              <a:lumOff val="0"/>
              <a:alphaOff val="0"/>
            </a:schemeClr>
          </a:lnRef>
          <a:fillRef idx="1">
            <a:scrgbClr r="0" g="0" b="0"/>
          </a:fillRef>
          <a:effectRef idx="0">
            <a:schemeClr val="accent2">
              <a:tint val="80000"/>
              <a:hueOff val="0"/>
              <a:satOff val="0"/>
              <a:lumOff val="0"/>
              <a:alphaOff val="0"/>
            </a:schemeClr>
          </a:effectRef>
          <a:fontRef idx="minor">
            <a:schemeClr val="lt1"/>
          </a:fontRef>
        </p:style>
        <p:txBody>
          <a:bodyPr spcFirstLastPara="0" vert="horz" wrap="square" lIns="18015" tIns="18015" rIns="18015" bIns="18015" numCol="1" spcCol="1270" anchor="ctr" anchorCtr="0">
            <a:noAutofit/>
          </a:bodyPr>
          <a:lstStyle/>
          <a:p>
            <a:pPr lvl="0" algn="ctr" defTabSz="533400">
              <a:lnSpc>
                <a:spcPct val="100000"/>
              </a:lnSpc>
              <a:spcBef>
                <a:spcPct val="0"/>
              </a:spcBef>
              <a:spcAft>
                <a:spcPct val="35000"/>
              </a:spcAft>
            </a:pPr>
            <a:r>
              <a:rPr lang="zh-CN" altLang="en-US" sz="1200" b="1" kern="1200" dirty="0">
                <a:solidFill>
                  <a:schemeClr val="bg1"/>
                </a:solidFill>
                <a:effectLst>
                  <a:outerShdw blurRad="38100" dist="38100" dir="2700000" algn="tl">
                    <a:srgbClr val="000000">
                      <a:alpha val="43137"/>
                    </a:srgbClr>
                  </a:outerShdw>
                </a:effectLst>
              </a:rPr>
              <a:t>江门粤拓土石方工程有限公司</a:t>
            </a:r>
          </a:p>
        </p:txBody>
      </p:sp>
      <p:cxnSp>
        <p:nvCxnSpPr>
          <p:cNvPr id="70" name="直接连接符 69"/>
          <p:cNvCxnSpPr/>
          <p:nvPr/>
        </p:nvCxnSpPr>
        <p:spPr>
          <a:xfrm>
            <a:off x="5436094" y="5833920"/>
            <a:ext cx="1098981"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5436094" y="6354851"/>
            <a:ext cx="1098981"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 name="直接连接符 2"/>
          <p:cNvCxnSpPr>
            <a:stCxn id="7" idx="0"/>
            <a:endCxn id="41" idx="7"/>
          </p:cNvCxnSpPr>
          <p:nvPr/>
        </p:nvCxnSpPr>
        <p:spPr>
          <a:xfrm flipV="1">
            <a:off x="3253242" y="2998611"/>
            <a:ext cx="1015324" cy="1107598"/>
          </a:xfrm>
          <a:prstGeom prst="line">
            <a:avLst/>
          </a:prstGeom>
          <a:ln w="12700">
            <a:solidFill>
              <a:srgbClr val="025AA2"/>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470130" y="2844495"/>
            <a:ext cx="106434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5454646" y="3799943"/>
            <a:ext cx="1085728" cy="2107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5454646" y="3296982"/>
            <a:ext cx="1089251" cy="50296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5454646" y="3821013"/>
            <a:ext cx="1089251" cy="46265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V="1">
            <a:off x="5359289" y="4805271"/>
            <a:ext cx="1163521" cy="37058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5359289" y="5147570"/>
            <a:ext cx="1154094" cy="188027"/>
          </a:xfrm>
          <a:prstGeom prst="line">
            <a:avLst/>
          </a:prstGeom>
        </p:spPr>
        <p:style>
          <a:lnRef idx="1">
            <a:schemeClr val="accent1"/>
          </a:lnRef>
          <a:fillRef idx="0">
            <a:schemeClr val="accent1"/>
          </a:fillRef>
          <a:effectRef idx="0">
            <a:schemeClr val="accent1"/>
          </a:effectRef>
          <a:fontRef idx="minor">
            <a:schemeClr val="tx1"/>
          </a:fontRef>
        </p:style>
      </p:cxnSp>
      <p:sp>
        <p:nvSpPr>
          <p:cNvPr id="19" name="任意多边形 18"/>
          <p:cNvSpPr/>
          <p:nvPr/>
        </p:nvSpPr>
        <p:spPr>
          <a:xfrm>
            <a:off x="4261039" y="4980679"/>
            <a:ext cx="1201112" cy="354918"/>
          </a:xfrm>
          <a:custGeom>
            <a:avLst/>
            <a:gdLst>
              <a:gd name="connsiteX0" fmla="*/ 0 w 1167959"/>
              <a:gd name="connsiteY0" fmla="*/ 35492 h 354918"/>
              <a:gd name="connsiteX1" fmla="*/ 35492 w 1167959"/>
              <a:gd name="connsiteY1" fmla="*/ 0 h 354918"/>
              <a:gd name="connsiteX2" fmla="*/ 1132467 w 1167959"/>
              <a:gd name="connsiteY2" fmla="*/ 0 h 354918"/>
              <a:gd name="connsiteX3" fmla="*/ 1167959 w 1167959"/>
              <a:gd name="connsiteY3" fmla="*/ 35492 h 354918"/>
              <a:gd name="connsiteX4" fmla="*/ 1167959 w 1167959"/>
              <a:gd name="connsiteY4" fmla="*/ 319426 h 354918"/>
              <a:gd name="connsiteX5" fmla="*/ 1132467 w 1167959"/>
              <a:gd name="connsiteY5" fmla="*/ 354918 h 354918"/>
              <a:gd name="connsiteX6" fmla="*/ 35492 w 1167959"/>
              <a:gd name="connsiteY6" fmla="*/ 354918 h 354918"/>
              <a:gd name="connsiteX7" fmla="*/ 0 w 1167959"/>
              <a:gd name="connsiteY7" fmla="*/ 319426 h 354918"/>
              <a:gd name="connsiteX8" fmla="*/ 0 w 1167959"/>
              <a:gd name="connsiteY8" fmla="*/ 35492 h 35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959" h="354918">
                <a:moveTo>
                  <a:pt x="0" y="35492"/>
                </a:moveTo>
                <a:cubicBezTo>
                  <a:pt x="0" y="15890"/>
                  <a:pt x="15890" y="0"/>
                  <a:pt x="35492" y="0"/>
                </a:cubicBezTo>
                <a:lnTo>
                  <a:pt x="1132467" y="0"/>
                </a:lnTo>
                <a:cubicBezTo>
                  <a:pt x="1152069" y="0"/>
                  <a:pt x="1167959" y="15890"/>
                  <a:pt x="1167959" y="35492"/>
                </a:cubicBezTo>
                <a:lnTo>
                  <a:pt x="1167959" y="319426"/>
                </a:lnTo>
                <a:cubicBezTo>
                  <a:pt x="1167959" y="339028"/>
                  <a:pt x="1152069" y="354918"/>
                  <a:pt x="1132467" y="354918"/>
                </a:cubicBezTo>
                <a:lnTo>
                  <a:pt x="35492" y="354918"/>
                </a:lnTo>
                <a:cubicBezTo>
                  <a:pt x="15890" y="354918"/>
                  <a:pt x="0" y="339028"/>
                  <a:pt x="0" y="319426"/>
                </a:cubicBezTo>
                <a:lnTo>
                  <a:pt x="0" y="35492"/>
                </a:lnTo>
                <a:close/>
              </a:path>
            </a:pathLst>
          </a:custGeom>
          <a:solidFill>
            <a:srgbClr val="025AA2"/>
          </a:solidFill>
        </p:spPr>
        <p:style>
          <a:lnRef idx="2">
            <a:schemeClr val="lt1">
              <a:hueOff val="0"/>
              <a:satOff val="0"/>
              <a:lumOff val="0"/>
              <a:alphaOff val="0"/>
            </a:schemeClr>
          </a:lnRef>
          <a:fillRef idx="1">
            <a:scrgbClr r="0" g="0" b="0"/>
          </a:fillRef>
          <a:effectRef idx="0">
            <a:schemeClr val="accent2">
              <a:tint val="99000"/>
              <a:hueOff val="0"/>
              <a:satOff val="0"/>
              <a:lumOff val="0"/>
              <a:alphaOff val="0"/>
            </a:schemeClr>
          </a:effectRef>
          <a:fontRef idx="minor">
            <a:schemeClr val="lt1"/>
          </a:fontRef>
        </p:style>
        <p:txBody>
          <a:bodyPr spcFirstLastPara="0" vert="horz" wrap="square" lIns="18015" tIns="18015" rIns="18015" bIns="18015" numCol="1" spcCol="1270" anchor="ctr" anchorCtr="0">
            <a:noAutofit/>
          </a:bodyPr>
          <a:lstStyle/>
          <a:p>
            <a:pPr lvl="0" algn="ctr" defTabSz="533400">
              <a:lnSpc>
                <a:spcPct val="90000"/>
              </a:lnSpc>
              <a:spcBef>
                <a:spcPct val="0"/>
              </a:spcBef>
              <a:spcAft>
                <a:spcPct val="35000"/>
              </a:spcAft>
            </a:pPr>
            <a:r>
              <a:rPr lang="zh-CN" altLang="en-US" sz="1200" b="1" kern="1200" dirty="0"/>
              <a:t>园林</a:t>
            </a:r>
          </a:p>
        </p:txBody>
      </p:sp>
      <p:cxnSp>
        <p:nvCxnSpPr>
          <p:cNvPr id="80" name="直接连接符 79"/>
          <p:cNvCxnSpPr/>
          <p:nvPr/>
        </p:nvCxnSpPr>
        <p:spPr>
          <a:xfrm flipV="1">
            <a:off x="5462151" y="1817988"/>
            <a:ext cx="1083860" cy="17167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5451276" y="1989658"/>
            <a:ext cx="1094735" cy="3552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a:off x="3253242" y="4106210"/>
            <a:ext cx="1021776" cy="172771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3238337" y="4125551"/>
            <a:ext cx="1053860" cy="225136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flipV="1">
            <a:off x="3238337" y="3721188"/>
            <a:ext cx="1053860" cy="38502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1" name="直接连接符 90"/>
          <p:cNvCxnSpPr>
            <a:stCxn id="7" idx="0"/>
          </p:cNvCxnSpPr>
          <p:nvPr/>
        </p:nvCxnSpPr>
        <p:spPr>
          <a:xfrm>
            <a:off x="3253242" y="4106209"/>
            <a:ext cx="1007797" cy="104136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0" name="任意多边形 39"/>
          <p:cNvSpPr/>
          <p:nvPr/>
        </p:nvSpPr>
        <p:spPr>
          <a:xfrm>
            <a:off x="4306327" y="1181486"/>
            <a:ext cx="1184179" cy="354918"/>
          </a:xfrm>
          <a:custGeom>
            <a:avLst/>
            <a:gdLst>
              <a:gd name="connsiteX0" fmla="*/ 0 w 1233854"/>
              <a:gd name="connsiteY0" fmla="*/ 35492 h 354918"/>
              <a:gd name="connsiteX1" fmla="*/ 35492 w 1233854"/>
              <a:gd name="connsiteY1" fmla="*/ 0 h 354918"/>
              <a:gd name="connsiteX2" fmla="*/ 1198362 w 1233854"/>
              <a:gd name="connsiteY2" fmla="*/ 0 h 354918"/>
              <a:gd name="connsiteX3" fmla="*/ 1233854 w 1233854"/>
              <a:gd name="connsiteY3" fmla="*/ 35492 h 354918"/>
              <a:gd name="connsiteX4" fmla="*/ 1233854 w 1233854"/>
              <a:gd name="connsiteY4" fmla="*/ 319426 h 354918"/>
              <a:gd name="connsiteX5" fmla="*/ 1198362 w 1233854"/>
              <a:gd name="connsiteY5" fmla="*/ 354918 h 354918"/>
              <a:gd name="connsiteX6" fmla="*/ 35492 w 1233854"/>
              <a:gd name="connsiteY6" fmla="*/ 354918 h 354918"/>
              <a:gd name="connsiteX7" fmla="*/ 0 w 1233854"/>
              <a:gd name="connsiteY7" fmla="*/ 319426 h 354918"/>
              <a:gd name="connsiteX8" fmla="*/ 0 w 1233854"/>
              <a:gd name="connsiteY8" fmla="*/ 35492 h 35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854" h="354918">
                <a:moveTo>
                  <a:pt x="0" y="35492"/>
                </a:moveTo>
                <a:cubicBezTo>
                  <a:pt x="0" y="15890"/>
                  <a:pt x="15890" y="0"/>
                  <a:pt x="35492" y="0"/>
                </a:cubicBezTo>
                <a:lnTo>
                  <a:pt x="1198362" y="0"/>
                </a:lnTo>
                <a:cubicBezTo>
                  <a:pt x="1217964" y="0"/>
                  <a:pt x="1233854" y="15890"/>
                  <a:pt x="1233854" y="35492"/>
                </a:cubicBezTo>
                <a:lnTo>
                  <a:pt x="1233854" y="319426"/>
                </a:lnTo>
                <a:cubicBezTo>
                  <a:pt x="1233854" y="339028"/>
                  <a:pt x="1217964" y="354918"/>
                  <a:pt x="1198362" y="354918"/>
                </a:cubicBezTo>
                <a:lnTo>
                  <a:pt x="35492" y="354918"/>
                </a:lnTo>
                <a:cubicBezTo>
                  <a:pt x="15890" y="354918"/>
                  <a:pt x="0" y="339028"/>
                  <a:pt x="0" y="319426"/>
                </a:cubicBezTo>
                <a:lnTo>
                  <a:pt x="0" y="35492"/>
                </a:lnTo>
                <a:close/>
              </a:path>
            </a:pathLst>
          </a:custGeom>
          <a:solidFill>
            <a:srgbClr val="025AA2"/>
          </a:solidFill>
        </p:spPr>
        <p:style>
          <a:lnRef idx="2">
            <a:schemeClr val="lt1">
              <a:hueOff val="0"/>
              <a:satOff val="0"/>
              <a:lumOff val="0"/>
              <a:alphaOff val="0"/>
            </a:schemeClr>
          </a:lnRef>
          <a:fillRef idx="1">
            <a:scrgbClr r="0" g="0" b="0"/>
          </a:fillRef>
          <a:effectRef idx="0">
            <a:schemeClr val="accent2">
              <a:tint val="99000"/>
              <a:hueOff val="0"/>
              <a:satOff val="0"/>
              <a:lumOff val="0"/>
              <a:alphaOff val="0"/>
            </a:schemeClr>
          </a:effectRef>
          <a:fontRef idx="minor">
            <a:schemeClr val="lt1"/>
          </a:fontRef>
        </p:style>
        <p:txBody>
          <a:bodyPr spcFirstLastPara="0" vert="horz" wrap="square" lIns="18015" tIns="18015" rIns="18015" bIns="18015" numCol="1" spcCol="1270" anchor="ctr" anchorCtr="0">
            <a:noAutofit/>
          </a:bodyPr>
          <a:lstStyle/>
          <a:p>
            <a:pPr lvl="0" algn="ctr" defTabSz="533400">
              <a:lnSpc>
                <a:spcPct val="90000"/>
              </a:lnSpc>
              <a:spcBef>
                <a:spcPct val="0"/>
              </a:spcBef>
              <a:spcAft>
                <a:spcPct val="35000"/>
              </a:spcAft>
            </a:pPr>
            <a:r>
              <a:rPr lang="zh-CN" altLang="en-US" sz="1200" b="1" dirty="0" smtClean="0"/>
              <a:t>总包</a:t>
            </a:r>
            <a:endParaRPr lang="zh-CN" altLang="en-US" sz="1200" b="1" kern="1200" dirty="0"/>
          </a:p>
        </p:txBody>
      </p:sp>
      <p:sp>
        <p:nvSpPr>
          <p:cNvPr id="42" name="任意多边形 41"/>
          <p:cNvSpPr/>
          <p:nvPr/>
        </p:nvSpPr>
        <p:spPr>
          <a:xfrm>
            <a:off x="6544425" y="1137135"/>
            <a:ext cx="3944405" cy="341531"/>
          </a:xfrm>
          <a:custGeom>
            <a:avLst/>
            <a:gdLst>
              <a:gd name="connsiteX0" fmla="*/ 0 w 3994292"/>
              <a:gd name="connsiteY0" fmla="*/ 34153 h 341531"/>
              <a:gd name="connsiteX1" fmla="*/ 34153 w 3994292"/>
              <a:gd name="connsiteY1" fmla="*/ 0 h 341531"/>
              <a:gd name="connsiteX2" fmla="*/ 3960139 w 3994292"/>
              <a:gd name="connsiteY2" fmla="*/ 0 h 341531"/>
              <a:gd name="connsiteX3" fmla="*/ 3994292 w 3994292"/>
              <a:gd name="connsiteY3" fmla="*/ 34153 h 341531"/>
              <a:gd name="connsiteX4" fmla="*/ 3994292 w 3994292"/>
              <a:gd name="connsiteY4" fmla="*/ 307378 h 341531"/>
              <a:gd name="connsiteX5" fmla="*/ 3960139 w 3994292"/>
              <a:gd name="connsiteY5" fmla="*/ 341531 h 341531"/>
              <a:gd name="connsiteX6" fmla="*/ 34153 w 3994292"/>
              <a:gd name="connsiteY6" fmla="*/ 341531 h 341531"/>
              <a:gd name="connsiteX7" fmla="*/ 0 w 3994292"/>
              <a:gd name="connsiteY7" fmla="*/ 307378 h 341531"/>
              <a:gd name="connsiteX8" fmla="*/ 0 w 3994292"/>
              <a:gd name="connsiteY8" fmla="*/ 34153 h 34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4292" h="341531">
                <a:moveTo>
                  <a:pt x="0" y="34153"/>
                </a:moveTo>
                <a:cubicBezTo>
                  <a:pt x="0" y="15291"/>
                  <a:pt x="15291" y="0"/>
                  <a:pt x="34153" y="0"/>
                </a:cubicBezTo>
                <a:lnTo>
                  <a:pt x="3960139" y="0"/>
                </a:lnTo>
                <a:cubicBezTo>
                  <a:pt x="3979001" y="0"/>
                  <a:pt x="3994292" y="15291"/>
                  <a:pt x="3994292" y="34153"/>
                </a:cubicBezTo>
                <a:lnTo>
                  <a:pt x="3994292" y="307378"/>
                </a:lnTo>
                <a:cubicBezTo>
                  <a:pt x="3994292" y="326240"/>
                  <a:pt x="3979001" y="341531"/>
                  <a:pt x="3960139" y="341531"/>
                </a:cubicBezTo>
                <a:lnTo>
                  <a:pt x="34153" y="341531"/>
                </a:lnTo>
                <a:cubicBezTo>
                  <a:pt x="15291" y="341531"/>
                  <a:pt x="0" y="326240"/>
                  <a:pt x="0" y="307378"/>
                </a:cubicBezTo>
                <a:lnTo>
                  <a:pt x="0" y="34153"/>
                </a:lnTo>
                <a:close/>
              </a:path>
            </a:pathLst>
          </a:custGeom>
          <a:solidFill>
            <a:srgbClr val="025AA2"/>
          </a:solidFill>
        </p:spPr>
        <p:style>
          <a:lnRef idx="2">
            <a:schemeClr val="lt1">
              <a:hueOff val="0"/>
              <a:satOff val="0"/>
              <a:lumOff val="0"/>
              <a:alphaOff val="0"/>
            </a:schemeClr>
          </a:lnRef>
          <a:fillRef idx="1">
            <a:scrgbClr r="0" g="0" b="0"/>
          </a:fillRef>
          <a:effectRef idx="0">
            <a:schemeClr val="accent2">
              <a:tint val="80000"/>
              <a:hueOff val="0"/>
              <a:satOff val="0"/>
              <a:lumOff val="0"/>
              <a:alphaOff val="0"/>
            </a:schemeClr>
          </a:effectRef>
          <a:fontRef idx="minor">
            <a:schemeClr val="lt1"/>
          </a:fontRef>
        </p:style>
        <p:txBody>
          <a:bodyPr spcFirstLastPara="0" vert="horz" wrap="square" lIns="17623" tIns="17623" rIns="17623" bIns="17623" numCol="1" spcCol="1270" anchor="ctr" anchorCtr="0">
            <a:noAutofit/>
          </a:bodyPr>
          <a:lstStyle/>
          <a:p>
            <a:pPr lvl="0" algn="ctr" defTabSz="533400">
              <a:lnSpc>
                <a:spcPct val="90000"/>
              </a:lnSpc>
              <a:spcBef>
                <a:spcPct val="0"/>
              </a:spcBef>
              <a:spcAft>
                <a:spcPct val="35000"/>
              </a:spcAft>
            </a:pPr>
            <a:r>
              <a:rPr lang="zh-CN" altLang="zh-CN" sz="1200" b="1" dirty="0" smtClean="0">
                <a:solidFill>
                  <a:schemeClr val="bg1"/>
                </a:solidFill>
                <a:effectLst>
                  <a:outerShdw blurRad="38100" dist="38100" dir="2700000" algn="tl">
                    <a:srgbClr val="000000">
                      <a:alpha val="43137"/>
                    </a:srgbClr>
                  </a:outerShdw>
                </a:effectLst>
              </a:rPr>
              <a:t>广</a:t>
            </a:r>
            <a:r>
              <a:rPr lang="zh-CN" altLang="zh-CN" sz="1200" b="1" dirty="0">
                <a:solidFill>
                  <a:schemeClr val="bg1"/>
                </a:solidFill>
                <a:effectLst>
                  <a:outerShdw blurRad="38100" dist="38100" dir="2700000" algn="tl">
                    <a:srgbClr val="000000">
                      <a:alpha val="43137"/>
                    </a:srgbClr>
                  </a:outerShdw>
                </a:effectLst>
              </a:rPr>
              <a:t>州精誉庭建设工程有限公司</a:t>
            </a:r>
            <a:endParaRPr lang="zh-CN" altLang="en-US" sz="1200" b="1" dirty="0">
              <a:solidFill>
                <a:schemeClr val="bg1"/>
              </a:solidFill>
              <a:effectLst>
                <a:outerShdw blurRad="38100" dist="38100" dir="2700000" algn="tl">
                  <a:srgbClr val="000000">
                    <a:alpha val="43137"/>
                  </a:srgbClr>
                </a:outerShdw>
              </a:effectLst>
            </a:endParaRPr>
          </a:p>
        </p:txBody>
      </p:sp>
      <p:cxnSp>
        <p:nvCxnSpPr>
          <p:cNvPr id="9" name="直接连接符 8"/>
          <p:cNvCxnSpPr>
            <a:stCxn id="5" idx="3"/>
          </p:cNvCxnSpPr>
          <p:nvPr/>
        </p:nvCxnSpPr>
        <p:spPr>
          <a:xfrm flipV="1">
            <a:off x="3253242" y="1375893"/>
            <a:ext cx="1073309" cy="2588350"/>
          </a:xfrm>
          <a:prstGeom prst="line">
            <a:avLst/>
          </a:prstGeom>
          <a:noFill/>
          <a:ln>
            <a:solidFill>
              <a:srgbClr val="025AA2"/>
            </a:solidFill>
          </a:ln>
        </p:spPr>
        <p:style>
          <a:lnRef idx="2">
            <a:scrgbClr r="0" g="0" b="0"/>
          </a:lnRef>
          <a:fillRef idx="0">
            <a:scrgbClr r="0" g="0" b="0"/>
          </a:fillRef>
          <a:effectRef idx="0">
            <a:schemeClr val="accent2">
              <a:tint val="99000"/>
              <a:hueOff val="0"/>
              <a:satOff val="0"/>
              <a:lumOff val="0"/>
              <a:alphaOff val="0"/>
            </a:schemeClr>
          </a:effectRef>
          <a:fontRef idx="minor">
            <a:schemeClr val="tx1">
              <a:hueOff val="0"/>
              <a:satOff val="0"/>
              <a:lumOff val="0"/>
              <a:alphaOff val="0"/>
            </a:schemeClr>
          </a:fontRef>
        </p:style>
      </p:cxnSp>
      <p:cxnSp>
        <p:nvCxnSpPr>
          <p:cNvPr id="12" name="直接连接符 11"/>
          <p:cNvCxnSpPr/>
          <p:nvPr/>
        </p:nvCxnSpPr>
        <p:spPr>
          <a:xfrm flipH="1">
            <a:off x="5454024" y="1326499"/>
            <a:ext cx="110418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4035721"/>
      </p:ext>
    </p:extLst>
  </p:cSld>
  <p:clrMapOvr>
    <a:masterClrMapping/>
  </p:clrMapOvr>
  <p:transition spd="slow" advClick="0" advTm="0">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p:cNvSpPr txBox="1"/>
          <p:nvPr/>
        </p:nvSpPr>
        <p:spPr>
          <a:xfrm>
            <a:off x="1381059" y="276929"/>
            <a:ext cx="2031325" cy="461665"/>
          </a:xfrm>
          <a:prstGeom prst="rect">
            <a:avLst/>
          </a:prstGeom>
          <a:noFill/>
        </p:spPr>
        <p:txBody>
          <a:bodyPr wrap="none" rtlCol="0">
            <a:spAutoFit/>
          </a:bodyPr>
          <a:lstStyle/>
          <a:p>
            <a:r>
              <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rPr>
              <a:t>集团组织架构</a:t>
            </a: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213" y="138239"/>
            <a:ext cx="2281287" cy="617426"/>
          </a:xfrm>
          <a:prstGeom prst="rect">
            <a:avLst/>
          </a:prstGeom>
        </p:spPr>
      </p:pic>
      <p:cxnSp>
        <p:nvCxnSpPr>
          <p:cNvPr id="52" name="直接连接符 51"/>
          <p:cNvCxnSpPr/>
          <p:nvPr/>
        </p:nvCxnSpPr>
        <p:spPr>
          <a:xfrm>
            <a:off x="2493034" y="2743734"/>
            <a:ext cx="8091577" cy="1588"/>
          </a:xfrm>
          <a:prstGeom prst="line">
            <a:avLst/>
          </a:prstGeom>
          <a:ln w="127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58" name="直接连接符 57"/>
          <p:cNvCxnSpPr>
            <a:endCxn id="113" idx="0"/>
          </p:cNvCxnSpPr>
          <p:nvPr/>
        </p:nvCxnSpPr>
        <p:spPr>
          <a:xfrm>
            <a:off x="6054487" y="1965258"/>
            <a:ext cx="1349" cy="2423720"/>
          </a:xfrm>
          <a:prstGeom prst="line">
            <a:avLst/>
          </a:prstGeom>
          <a:ln w="127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62" name="直接连接符 61"/>
          <p:cNvCxnSpPr>
            <a:endCxn id="109" idx="0"/>
          </p:cNvCxnSpPr>
          <p:nvPr/>
        </p:nvCxnSpPr>
        <p:spPr>
          <a:xfrm>
            <a:off x="8353792" y="2744754"/>
            <a:ext cx="8653" cy="1628178"/>
          </a:xfrm>
          <a:prstGeom prst="line">
            <a:avLst/>
          </a:prstGeom>
          <a:ln w="127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10578607" y="2743153"/>
            <a:ext cx="0" cy="1673096"/>
          </a:xfrm>
          <a:prstGeom prst="line">
            <a:avLst/>
          </a:prstGeom>
          <a:ln w="127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849766" y="3641748"/>
            <a:ext cx="3569817" cy="10341"/>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flipV="1">
            <a:off x="5187334" y="3634034"/>
            <a:ext cx="1699404" cy="8621"/>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7645862" y="3660713"/>
            <a:ext cx="1449238" cy="8626"/>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a:off x="9888730" y="3660713"/>
            <a:ext cx="1449238" cy="8626"/>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90" name="组合 89"/>
          <p:cNvGrpSpPr/>
          <p:nvPr/>
        </p:nvGrpSpPr>
        <p:grpSpPr>
          <a:xfrm>
            <a:off x="5390215" y="2852330"/>
            <a:ext cx="1277329" cy="391490"/>
            <a:chOff x="5464452" y="2544331"/>
            <a:chExt cx="1277329" cy="391490"/>
          </a:xfrm>
          <a:solidFill>
            <a:schemeClr val="bg1"/>
          </a:solidFill>
          <a:effectLst>
            <a:outerShdw blurRad="50800" dist="38100" dir="2700000" algn="tl" rotWithShape="0">
              <a:prstClr val="black">
                <a:alpha val="40000"/>
              </a:prstClr>
            </a:outerShdw>
          </a:effectLst>
        </p:grpSpPr>
        <p:sp>
          <p:nvSpPr>
            <p:cNvPr id="91" name="圆角矩形 90"/>
            <p:cNvSpPr/>
            <p:nvPr/>
          </p:nvSpPr>
          <p:spPr>
            <a:xfrm>
              <a:off x="5464452" y="2544331"/>
              <a:ext cx="1277329" cy="39149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25AA2"/>
                </a:solidFill>
              </a:endParaRPr>
            </a:p>
          </p:txBody>
        </p:sp>
        <p:sp>
          <p:nvSpPr>
            <p:cNvPr id="92" name="TextBox 104"/>
            <p:cNvSpPr txBox="1"/>
            <p:nvPr/>
          </p:nvSpPr>
          <p:spPr>
            <a:xfrm>
              <a:off x="5578718" y="2639815"/>
              <a:ext cx="1017088" cy="225767"/>
            </a:xfrm>
            <a:prstGeom prst="rect">
              <a:avLst/>
            </a:prstGeom>
            <a:grp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465" dirty="0">
                  <a:solidFill>
                    <a:srgbClr val="025AA2"/>
                  </a:solidFill>
                  <a:cs typeface="宋体" panose="02010600030101010101" pitchFamily="2" charset="-122"/>
                </a:rPr>
                <a:t>副总裁</a:t>
              </a:r>
              <a:endParaRPr lang="zh-CN" altLang="zh-CN" sz="1465" dirty="0">
                <a:solidFill>
                  <a:srgbClr val="025AA2"/>
                </a:solidFill>
                <a:cs typeface="宋体" panose="02010600030101010101" pitchFamily="2" charset="-122"/>
              </a:endParaRPr>
            </a:p>
          </p:txBody>
        </p:sp>
      </p:grpSp>
      <p:sp>
        <p:nvSpPr>
          <p:cNvPr id="129" name="圆角矩形 128"/>
          <p:cNvSpPr/>
          <p:nvPr/>
        </p:nvSpPr>
        <p:spPr>
          <a:xfrm>
            <a:off x="629480" y="4380373"/>
            <a:ext cx="417600" cy="1310400"/>
          </a:xfrm>
          <a:prstGeom prst="roundRect">
            <a:avLst/>
          </a:prstGeom>
          <a:solidFill>
            <a:srgbClr val="025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black">
                  <a:lumMod val="75000"/>
                  <a:lumOff val="25000"/>
                </a:prstClr>
              </a:solidFill>
            </a:endParaRPr>
          </a:p>
        </p:txBody>
      </p:sp>
      <p:sp>
        <p:nvSpPr>
          <p:cNvPr id="130" name="TextBox 114"/>
          <p:cNvSpPr txBox="1"/>
          <p:nvPr/>
        </p:nvSpPr>
        <p:spPr>
          <a:xfrm>
            <a:off x="679196" y="4510609"/>
            <a:ext cx="318169" cy="1127232"/>
          </a:xfrm>
          <a:prstGeom prst="rect">
            <a:avLst/>
          </a:prstGeom>
          <a:solidFill>
            <a:srgbClr val="025AA2"/>
          </a:solid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465" b="0" dirty="0" smtClean="0">
                <a:solidFill>
                  <a:prstClr val="white"/>
                </a:solidFill>
                <a:cs typeface="宋体" panose="02010600030101010101" pitchFamily="2" charset="-122"/>
              </a:rPr>
              <a:t>精誉庭</a:t>
            </a:r>
            <a:r>
              <a:rPr lang="zh-CN" altLang="en-US" sz="1465" b="0" dirty="0">
                <a:solidFill>
                  <a:prstClr val="white"/>
                </a:solidFill>
                <a:cs typeface="宋体" panose="02010600030101010101" pitchFamily="2" charset="-122"/>
              </a:rPr>
              <a:t>建设</a:t>
            </a:r>
            <a:endParaRPr lang="zh-CN" altLang="zh-CN" sz="2400" b="0" dirty="0">
              <a:solidFill>
                <a:prstClr val="white"/>
              </a:solidFill>
              <a:cs typeface="宋体" panose="02010600030101010101" pitchFamily="2" charset="-122"/>
            </a:endParaRPr>
          </a:p>
        </p:txBody>
      </p:sp>
      <p:grpSp>
        <p:nvGrpSpPr>
          <p:cNvPr id="95" name="组合 94"/>
          <p:cNvGrpSpPr/>
          <p:nvPr/>
        </p:nvGrpSpPr>
        <p:grpSpPr>
          <a:xfrm>
            <a:off x="1968250" y="4372415"/>
            <a:ext cx="417600" cy="1310400"/>
            <a:chOff x="2528822" y="3642034"/>
            <a:chExt cx="417600" cy="1310400"/>
          </a:xfrm>
          <a:solidFill>
            <a:srgbClr val="025AA2"/>
          </a:solidFill>
        </p:grpSpPr>
        <p:sp>
          <p:nvSpPr>
            <p:cNvPr id="127" name="圆角矩形 126"/>
            <p:cNvSpPr/>
            <p:nvPr/>
          </p:nvSpPr>
          <p:spPr>
            <a:xfrm>
              <a:off x="2528822" y="3642034"/>
              <a:ext cx="417600" cy="13104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black">
                    <a:lumMod val="75000"/>
                    <a:lumOff val="25000"/>
                  </a:prstClr>
                </a:solidFill>
              </a:endParaRPr>
            </a:p>
          </p:txBody>
        </p:sp>
        <p:sp>
          <p:nvSpPr>
            <p:cNvPr id="128" name="TextBox 119"/>
            <p:cNvSpPr txBox="1"/>
            <p:nvPr/>
          </p:nvSpPr>
          <p:spPr>
            <a:xfrm>
              <a:off x="2546131" y="3817918"/>
              <a:ext cx="318169" cy="903068"/>
            </a:xfrm>
            <a:prstGeom prst="rect">
              <a:avLst/>
            </a:prstGeom>
            <a:grp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465" b="0" dirty="0">
                  <a:solidFill>
                    <a:prstClr val="white"/>
                  </a:solidFill>
                  <a:cs typeface="宋体" panose="02010600030101010101" pitchFamily="2" charset="-122"/>
                </a:rPr>
                <a:t>越顺建设</a:t>
              </a:r>
              <a:endParaRPr lang="zh-CN" altLang="zh-CN" sz="2400" b="0" dirty="0">
                <a:solidFill>
                  <a:prstClr val="white"/>
                </a:solidFill>
                <a:cs typeface="宋体" panose="02010600030101010101" pitchFamily="2" charset="-122"/>
              </a:endParaRPr>
            </a:p>
          </p:txBody>
        </p:sp>
      </p:grpSp>
      <p:sp>
        <p:nvSpPr>
          <p:cNvPr id="123" name="圆角矩形 122"/>
          <p:cNvSpPr/>
          <p:nvPr/>
        </p:nvSpPr>
        <p:spPr>
          <a:xfrm>
            <a:off x="2704630" y="4389238"/>
            <a:ext cx="417600" cy="1310400"/>
          </a:xfrm>
          <a:prstGeom prst="roundRect">
            <a:avLst/>
          </a:prstGeom>
          <a:solidFill>
            <a:srgbClr val="025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black">
                  <a:lumMod val="75000"/>
                  <a:lumOff val="25000"/>
                </a:prstClr>
              </a:solidFill>
            </a:endParaRPr>
          </a:p>
        </p:txBody>
      </p:sp>
      <p:sp>
        <p:nvSpPr>
          <p:cNvPr id="124" name="TextBox 124"/>
          <p:cNvSpPr txBox="1"/>
          <p:nvPr/>
        </p:nvSpPr>
        <p:spPr>
          <a:xfrm>
            <a:off x="2754346" y="4506394"/>
            <a:ext cx="318169" cy="903068"/>
          </a:xfrm>
          <a:prstGeom prst="rect">
            <a:avLst/>
          </a:prstGeom>
          <a:solidFill>
            <a:srgbClr val="025AA2"/>
          </a:solid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465" b="0" dirty="0">
                <a:solidFill>
                  <a:prstClr val="white"/>
                </a:solidFill>
                <a:cs typeface="宋体" panose="02010600030101010101" pitchFamily="2" charset="-122"/>
              </a:rPr>
              <a:t>粤匠建设</a:t>
            </a:r>
            <a:endParaRPr lang="zh-CN" altLang="zh-CN" sz="2400" b="0" dirty="0">
              <a:solidFill>
                <a:prstClr val="white"/>
              </a:solidFill>
              <a:cs typeface="宋体" panose="02010600030101010101" pitchFamily="2" charset="-122"/>
            </a:endParaRPr>
          </a:p>
        </p:txBody>
      </p:sp>
      <p:sp>
        <p:nvSpPr>
          <p:cNvPr id="125" name="圆角矩形 124"/>
          <p:cNvSpPr/>
          <p:nvPr/>
        </p:nvSpPr>
        <p:spPr>
          <a:xfrm>
            <a:off x="4212598" y="4397603"/>
            <a:ext cx="417600" cy="1310400"/>
          </a:xfrm>
          <a:prstGeom prst="roundRect">
            <a:avLst/>
          </a:prstGeom>
          <a:solidFill>
            <a:srgbClr val="025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black">
                  <a:lumMod val="75000"/>
                  <a:lumOff val="25000"/>
                </a:prstClr>
              </a:solidFill>
            </a:endParaRPr>
          </a:p>
        </p:txBody>
      </p:sp>
      <p:sp>
        <p:nvSpPr>
          <p:cNvPr id="126" name="TextBox 124"/>
          <p:cNvSpPr txBox="1"/>
          <p:nvPr/>
        </p:nvSpPr>
        <p:spPr>
          <a:xfrm>
            <a:off x="4262313" y="4541648"/>
            <a:ext cx="318169" cy="1127232"/>
          </a:xfrm>
          <a:prstGeom prst="rect">
            <a:avLst/>
          </a:prstGeom>
          <a:solidFill>
            <a:srgbClr val="025AA2"/>
          </a:solid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465" b="0" dirty="0">
                <a:solidFill>
                  <a:prstClr val="white"/>
                </a:solidFill>
                <a:cs typeface="宋体" panose="02010600030101010101" pitchFamily="2" charset="-122"/>
              </a:rPr>
              <a:t>其</a:t>
            </a:r>
            <a:r>
              <a:rPr lang="zh-CN" altLang="en-US" sz="1465" b="0" dirty="0" smtClean="0">
                <a:solidFill>
                  <a:prstClr val="white"/>
                </a:solidFill>
                <a:cs typeface="宋体" panose="02010600030101010101" pitchFamily="2" charset="-122"/>
              </a:rPr>
              <a:t>它子公</a:t>
            </a:r>
            <a:r>
              <a:rPr lang="zh-CN" altLang="en-US" sz="1465" b="0" dirty="0">
                <a:solidFill>
                  <a:prstClr val="white"/>
                </a:solidFill>
                <a:cs typeface="宋体" panose="02010600030101010101" pitchFamily="2" charset="-122"/>
              </a:rPr>
              <a:t>司</a:t>
            </a:r>
            <a:endParaRPr lang="zh-CN" altLang="zh-CN" sz="2400" b="0" dirty="0">
              <a:solidFill>
                <a:prstClr val="white"/>
              </a:solidFill>
              <a:cs typeface="宋体" panose="02010600030101010101" pitchFamily="2" charset="-122"/>
            </a:endParaRPr>
          </a:p>
        </p:txBody>
      </p:sp>
      <p:sp>
        <p:nvSpPr>
          <p:cNvPr id="119" name="圆角矩形 118"/>
          <p:cNvSpPr/>
          <p:nvPr/>
        </p:nvSpPr>
        <p:spPr>
          <a:xfrm>
            <a:off x="11170101" y="4406017"/>
            <a:ext cx="393600" cy="1276798"/>
          </a:xfrm>
          <a:prstGeom prst="roundRect">
            <a:avLst/>
          </a:prstGeom>
          <a:solidFill>
            <a:srgbClr val="025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black">
                  <a:lumMod val="75000"/>
                  <a:lumOff val="25000"/>
                </a:prstClr>
              </a:solidFill>
            </a:endParaRPr>
          </a:p>
        </p:txBody>
      </p:sp>
      <p:sp>
        <p:nvSpPr>
          <p:cNvPr id="120" name="TextBox 129"/>
          <p:cNvSpPr txBox="1"/>
          <p:nvPr/>
        </p:nvSpPr>
        <p:spPr>
          <a:xfrm>
            <a:off x="11207320" y="4506394"/>
            <a:ext cx="318169" cy="677301"/>
          </a:xfrm>
          <a:prstGeom prst="rect">
            <a:avLst/>
          </a:prstGeom>
          <a:solidFill>
            <a:srgbClr val="025AA2"/>
          </a:solid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zh-CN" sz="1465" b="0" dirty="0">
                <a:solidFill>
                  <a:prstClr val="white"/>
                </a:solidFill>
                <a:cs typeface="宋体" panose="02010600030101010101" pitchFamily="2" charset="-122"/>
              </a:rPr>
              <a:t>行政</a:t>
            </a:r>
            <a:endParaRPr lang="en-US" altLang="zh-CN" sz="1465" b="0" dirty="0">
              <a:solidFill>
                <a:prstClr val="white"/>
              </a:solidFill>
              <a:cs typeface="宋体" panose="02010600030101010101" pitchFamily="2" charset="-122"/>
            </a:endParaRPr>
          </a:p>
          <a:p>
            <a:r>
              <a:rPr lang="zh-CN" altLang="en-US" sz="1465" b="0" dirty="0">
                <a:solidFill>
                  <a:prstClr val="white"/>
                </a:solidFill>
                <a:cs typeface="宋体" panose="02010600030101010101" pitchFamily="2" charset="-122"/>
              </a:rPr>
              <a:t>部</a:t>
            </a:r>
            <a:endParaRPr lang="zh-CN" altLang="zh-CN" sz="2400" b="0" dirty="0">
              <a:solidFill>
                <a:prstClr val="white"/>
              </a:solidFill>
              <a:cs typeface="宋体" panose="02010600030101010101" pitchFamily="2" charset="-122"/>
            </a:endParaRPr>
          </a:p>
        </p:txBody>
      </p:sp>
      <p:sp>
        <p:nvSpPr>
          <p:cNvPr id="121" name="圆角矩形 120"/>
          <p:cNvSpPr/>
          <p:nvPr/>
        </p:nvSpPr>
        <p:spPr>
          <a:xfrm>
            <a:off x="10417193" y="4416249"/>
            <a:ext cx="393600" cy="1276798"/>
          </a:xfrm>
          <a:prstGeom prst="roundRect">
            <a:avLst/>
          </a:prstGeom>
          <a:solidFill>
            <a:srgbClr val="025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black">
                  <a:lumMod val="75000"/>
                  <a:lumOff val="25000"/>
                </a:prstClr>
              </a:solidFill>
            </a:endParaRPr>
          </a:p>
        </p:txBody>
      </p:sp>
      <p:sp>
        <p:nvSpPr>
          <p:cNvPr id="122" name="TextBox 129"/>
          <p:cNvSpPr txBox="1"/>
          <p:nvPr/>
        </p:nvSpPr>
        <p:spPr>
          <a:xfrm>
            <a:off x="10454412" y="4489947"/>
            <a:ext cx="318169" cy="1128835"/>
          </a:xfrm>
          <a:prstGeom prst="rect">
            <a:avLst/>
          </a:prstGeom>
          <a:solidFill>
            <a:srgbClr val="025AA2"/>
          </a:solid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465" b="0" dirty="0">
                <a:solidFill>
                  <a:prstClr val="white"/>
                </a:solidFill>
                <a:cs typeface="宋体" panose="02010600030101010101" pitchFamily="2" charset="-122"/>
              </a:rPr>
              <a:t>人力资源部</a:t>
            </a:r>
            <a:endParaRPr lang="en-US" altLang="zh-CN" sz="1465" b="0" dirty="0">
              <a:solidFill>
                <a:prstClr val="white"/>
              </a:solidFill>
              <a:cs typeface="宋体" panose="02010600030101010101" pitchFamily="2" charset="-122"/>
            </a:endParaRPr>
          </a:p>
        </p:txBody>
      </p:sp>
      <p:grpSp>
        <p:nvGrpSpPr>
          <p:cNvPr id="98" name="组合 97"/>
          <p:cNvGrpSpPr/>
          <p:nvPr/>
        </p:nvGrpSpPr>
        <p:grpSpPr>
          <a:xfrm>
            <a:off x="9690385" y="4383652"/>
            <a:ext cx="417600" cy="1310400"/>
            <a:chOff x="9764622" y="3608167"/>
            <a:chExt cx="417600" cy="1310400"/>
          </a:xfrm>
          <a:solidFill>
            <a:srgbClr val="025AA2"/>
          </a:solidFill>
        </p:grpSpPr>
        <p:sp>
          <p:nvSpPr>
            <p:cNvPr id="117" name="圆角矩形 116"/>
            <p:cNvSpPr/>
            <p:nvPr/>
          </p:nvSpPr>
          <p:spPr>
            <a:xfrm>
              <a:off x="9764622" y="3608167"/>
              <a:ext cx="417600" cy="13104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black">
                    <a:lumMod val="75000"/>
                    <a:lumOff val="25000"/>
                  </a:prstClr>
                </a:solidFill>
              </a:endParaRPr>
            </a:p>
          </p:txBody>
        </p:sp>
        <p:sp>
          <p:nvSpPr>
            <p:cNvPr id="118" name="TextBox 134"/>
            <p:cNvSpPr txBox="1"/>
            <p:nvPr/>
          </p:nvSpPr>
          <p:spPr>
            <a:xfrm>
              <a:off x="9814337" y="3711904"/>
              <a:ext cx="318169" cy="1128835"/>
            </a:xfrm>
            <a:prstGeom prst="rect">
              <a:avLst/>
            </a:prstGeom>
            <a:grp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465" b="0" dirty="0">
                  <a:solidFill>
                    <a:prstClr val="white"/>
                  </a:solidFill>
                  <a:cs typeface="宋体" panose="02010600030101010101" pitchFamily="2" charset="-122"/>
                </a:rPr>
                <a:t>集团办公室</a:t>
              </a:r>
              <a:endParaRPr lang="zh-CN" altLang="zh-CN" sz="2400" b="0" dirty="0">
                <a:solidFill>
                  <a:prstClr val="white"/>
                </a:solidFill>
                <a:cs typeface="宋体" panose="02010600030101010101" pitchFamily="2" charset="-122"/>
              </a:endParaRPr>
            </a:p>
          </p:txBody>
        </p:sp>
      </p:grpSp>
      <p:grpSp>
        <p:nvGrpSpPr>
          <p:cNvPr id="99" name="组合 98"/>
          <p:cNvGrpSpPr/>
          <p:nvPr/>
        </p:nvGrpSpPr>
        <p:grpSpPr>
          <a:xfrm>
            <a:off x="5034682" y="4384363"/>
            <a:ext cx="417600" cy="1310400"/>
            <a:chOff x="5108919" y="3580597"/>
            <a:chExt cx="417600" cy="1310400"/>
          </a:xfrm>
          <a:solidFill>
            <a:srgbClr val="025AA2"/>
          </a:solidFill>
        </p:grpSpPr>
        <p:sp>
          <p:nvSpPr>
            <p:cNvPr id="115" name="圆角矩形 114"/>
            <p:cNvSpPr/>
            <p:nvPr/>
          </p:nvSpPr>
          <p:spPr>
            <a:xfrm>
              <a:off x="5108919" y="3580597"/>
              <a:ext cx="417600" cy="13104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black">
                    <a:lumMod val="75000"/>
                    <a:lumOff val="25000"/>
                  </a:prstClr>
                </a:solidFill>
              </a:endParaRPr>
            </a:p>
          </p:txBody>
        </p:sp>
        <p:sp>
          <p:nvSpPr>
            <p:cNvPr id="116" name="TextBox 139"/>
            <p:cNvSpPr txBox="1"/>
            <p:nvPr/>
          </p:nvSpPr>
          <p:spPr>
            <a:xfrm>
              <a:off x="5175886" y="3733268"/>
              <a:ext cx="318169" cy="677301"/>
            </a:xfrm>
            <a:prstGeom prst="rect">
              <a:avLst/>
            </a:prstGeom>
            <a:grp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zh-CN" sz="1465" b="0" dirty="0">
                  <a:solidFill>
                    <a:prstClr val="white"/>
                  </a:solidFill>
                  <a:cs typeface="宋体" panose="02010600030101010101" pitchFamily="2" charset="-122"/>
                </a:rPr>
                <a:t>财务部</a:t>
              </a:r>
              <a:endParaRPr lang="zh-CN" altLang="zh-CN" sz="2400" b="0" dirty="0">
                <a:solidFill>
                  <a:prstClr val="white"/>
                </a:solidFill>
                <a:cs typeface="宋体" panose="02010600030101010101" pitchFamily="2" charset="-122"/>
              </a:endParaRPr>
            </a:p>
          </p:txBody>
        </p:sp>
      </p:grpSp>
      <p:grpSp>
        <p:nvGrpSpPr>
          <p:cNvPr id="100" name="组合 99"/>
          <p:cNvGrpSpPr/>
          <p:nvPr/>
        </p:nvGrpSpPr>
        <p:grpSpPr>
          <a:xfrm>
            <a:off x="5847036" y="4388978"/>
            <a:ext cx="417600" cy="1310400"/>
            <a:chOff x="5921273" y="3585214"/>
            <a:chExt cx="417600" cy="1310400"/>
          </a:xfrm>
          <a:solidFill>
            <a:srgbClr val="025AA2"/>
          </a:solidFill>
        </p:grpSpPr>
        <p:sp>
          <p:nvSpPr>
            <p:cNvPr id="113" name="圆角矩形 112"/>
            <p:cNvSpPr/>
            <p:nvPr/>
          </p:nvSpPr>
          <p:spPr>
            <a:xfrm>
              <a:off x="5921273" y="3585214"/>
              <a:ext cx="417600" cy="13104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black">
                    <a:lumMod val="75000"/>
                    <a:lumOff val="25000"/>
                  </a:prstClr>
                </a:solidFill>
              </a:endParaRPr>
            </a:p>
          </p:txBody>
        </p:sp>
        <p:sp>
          <p:nvSpPr>
            <p:cNvPr id="114" name="TextBox 144"/>
            <p:cNvSpPr txBox="1"/>
            <p:nvPr/>
          </p:nvSpPr>
          <p:spPr>
            <a:xfrm>
              <a:off x="5970988" y="3720633"/>
              <a:ext cx="318169" cy="1128835"/>
            </a:xfrm>
            <a:prstGeom prst="rect">
              <a:avLst/>
            </a:prstGeom>
            <a:grp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465" b="0" dirty="0">
                  <a:solidFill>
                    <a:prstClr val="white"/>
                  </a:solidFill>
                  <a:cs typeface="宋体" panose="02010600030101010101" pitchFamily="2" charset="-122"/>
                </a:rPr>
                <a:t>投资合作</a:t>
              </a:r>
              <a:r>
                <a:rPr lang="zh-CN" altLang="zh-CN" sz="1465" b="0" dirty="0">
                  <a:solidFill>
                    <a:prstClr val="white"/>
                  </a:solidFill>
                  <a:cs typeface="宋体" panose="02010600030101010101" pitchFamily="2" charset="-122"/>
                </a:rPr>
                <a:t>部</a:t>
              </a:r>
              <a:endParaRPr lang="zh-CN" altLang="zh-CN" sz="2400" b="0" dirty="0">
                <a:solidFill>
                  <a:prstClr val="white"/>
                </a:solidFill>
                <a:cs typeface="宋体" panose="02010600030101010101" pitchFamily="2" charset="-122"/>
              </a:endParaRPr>
            </a:p>
          </p:txBody>
        </p:sp>
      </p:grpSp>
      <p:sp>
        <p:nvSpPr>
          <p:cNvPr id="105" name="圆角矩形 104"/>
          <p:cNvSpPr/>
          <p:nvPr/>
        </p:nvSpPr>
        <p:spPr>
          <a:xfrm>
            <a:off x="6652633" y="4381558"/>
            <a:ext cx="417600" cy="1310400"/>
          </a:xfrm>
          <a:prstGeom prst="roundRect">
            <a:avLst/>
          </a:prstGeom>
          <a:solidFill>
            <a:srgbClr val="025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black">
                  <a:lumMod val="75000"/>
                  <a:lumOff val="25000"/>
                </a:prstClr>
              </a:solidFill>
            </a:endParaRPr>
          </a:p>
        </p:txBody>
      </p:sp>
      <p:sp>
        <p:nvSpPr>
          <p:cNvPr id="106" name="TextBox 149"/>
          <p:cNvSpPr txBox="1"/>
          <p:nvPr/>
        </p:nvSpPr>
        <p:spPr>
          <a:xfrm>
            <a:off x="6693722" y="4552282"/>
            <a:ext cx="318169" cy="677301"/>
          </a:xfrm>
          <a:prstGeom prst="rect">
            <a:avLst/>
          </a:prstGeom>
          <a:solidFill>
            <a:srgbClr val="025AA2"/>
          </a:solid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465" b="0" dirty="0">
                <a:solidFill>
                  <a:prstClr val="white"/>
                </a:solidFill>
                <a:cs typeface="宋体" panose="02010600030101010101" pitchFamily="2" charset="-122"/>
              </a:rPr>
              <a:t>信息</a:t>
            </a:r>
            <a:r>
              <a:rPr lang="zh-CN" altLang="zh-CN" sz="1465" b="0" dirty="0">
                <a:solidFill>
                  <a:prstClr val="white"/>
                </a:solidFill>
                <a:cs typeface="宋体" panose="02010600030101010101" pitchFamily="2" charset="-122"/>
              </a:rPr>
              <a:t>部</a:t>
            </a:r>
            <a:endParaRPr lang="zh-CN" altLang="zh-CN" sz="2400" b="0" dirty="0">
              <a:solidFill>
                <a:prstClr val="white"/>
              </a:solidFill>
              <a:cs typeface="宋体" panose="02010600030101010101" pitchFamily="2" charset="-122"/>
            </a:endParaRPr>
          </a:p>
        </p:txBody>
      </p:sp>
      <p:sp>
        <p:nvSpPr>
          <p:cNvPr id="107" name="圆角矩形 106"/>
          <p:cNvSpPr/>
          <p:nvPr/>
        </p:nvSpPr>
        <p:spPr>
          <a:xfrm>
            <a:off x="7446279" y="4390183"/>
            <a:ext cx="417600" cy="1310400"/>
          </a:xfrm>
          <a:prstGeom prst="roundRect">
            <a:avLst/>
          </a:prstGeom>
          <a:solidFill>
            <a:srgbClr val="025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black">
                  <a:lumMod val="75000"/>
                  <a:lumOff val="25000"/>
                </a:prstClr>
              </a:solidFill>
            </a:endParaRPr>
          </a:p>
        </p:txBody>
      </p:sp>
      <p:sp>
        <p:nvSpPr>
          <p:cNvPr id="108" name="TextBox 149"/>
          <p:cNvSpPr txBox="1"/>
          <p:nvPr/>
        </p:nvSpPr>
        <p:spPr>
          <a:xfrm>
            <a:off x="7487368" y="4482462"/>
            <a:ext cx="318169" cy="1128835"/>
          </a:xfrm>
          <a:prstGeom prst="rect">
            <a:avLst/>
          </a:prstGeom>
          <a:solidFill>
            <a:srgbClr val="025AA2"/>
          </a:solid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465" b="0" dirty="0">
                <a:solidFill>
                  <a:prstClr val="white"/>
                </a:solidFill>
                <a:cs typeface="宋体" panose="02010600030101010101" pitchFamily="2" charset="-122"/>
              </a:rPr>
              <a:t>工程技术部</a:t>
            </a:r>
            <a:endParaRPr lang="zh-CN" altLang="zh-CN" sz="2400" b="0" dirty="0">
              <a:solidFill>
                <a:prstClr val="white"/>
              </a:solidFill>
              <a:cs typeface="宋体" panose="02010600030101010101" pitchFamily="2" charset="-122"/>
            </a:endParaRPr>
          </a:p>
        </p:txBody>
      </p:sp>
      <p:sp>
        <p:nvSpPr>
          <p:cNvPr id="109" name="圆角矩形 108"/>
          <p:cNvSpPr/>
          <p:nvPr/>
        </p:nvSpPr>
        <p:spPr>
          <a:xfrm>
            <a:off x="8153645" y="4372932"/>
            <a:ext cx="417600" cy="1310400"/>
          </a:xfrm>
          <a:prstGeom prst="roundRect">
            <a:avLst/>
          </a:prstGeom>
          <a:solidFill>
            <a:srgbClr val="025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black">
                  <a:lumMod val="75000"/>
                  <a:lumOff val="25000"/>
                </a:prstClr>
              </a:solidFill>
            </a:endParaRPr>
          </a:p>
        </p:txBody>
      </p:sp>
      <p:sp>
        <p:nvSpPr>
          <p:cNvPr id="110" name="TextBox 149"/>
          <p:cNvSpPr txBox="1"/>
          <p:nvPr/>
        </p:nvSpPr>
        <p:spPr>
          <a:xfrm>
            <a:off x="8203358" y="4465216"/>
            <a:ext cx="318169" cy="1128835"/>
          </a:xfrm>
          <a:prstGeom prst="rect">
            <a:avLst/>
          </a:prstGeom>
          <a:solidFill>
            <a:srgbClr val="025AA2"/>
          </a:solid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465" b="0" dirty="0">
                <a:solidFill>
                  <a:prstClr val="white"/>
                </a:solidFill>
                <a:cs typeface="宋体" panose="02010600030101010101" pitchFamily="2" charset="-122"/>
              </a:rPr>
              <a:t>成本管控部</a:t>
            </a:r>
            <a:endParaRPr lang="zh-CN" altLang="zh-CN" sz="2400" b="0" dirty="0">
              <a:solidFill>
                <a:prstClr val="white"/>
              </a:solidFill>
              <a:cs typeface="宋体" panose="02010600030101010101" pitchFamily="2" charset="-122"/>
            </a:endParaRPr>
          </a:p>
        </p:txBody>
      </p:sp>
      <p:sp>
        <p:nvSpPr>
          <p:cNvPr id="111" name="圆角矩形 110"/>
          <p:cNvSpPr/>
          <p:nvPr/>
        </p:nvSpPr>
        <p:spPr>
          <a:xfrm>
            <a:off x="8852392" y="4381558"/>
            <a:ext cx="417600" cy="1310400"/>
          </a:xfrm>
          <a:prstGeom prst="roundRect">
            <a:avLst/>
          </a:prstGeom>
          <a:solidFill>
            <a:srgbClr val="025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black">
                  <a:lumMod val="75000"/>
                  <a:lumOff val="25000"/>
                </a:prstClr>
              </a:solidFill>
            </a:endParaRPr>
          </a:p>
        </p:txBody>
      </p:sp>
      <p:sp>
        <p:nvSpPr>
          <p:cNvPr id="112" name="TextBox 149"/>
          <p:cNvSpPr txBox="1"/>
          <p:nvPr/>
        </p:nvSpPr>
        <p:spPr>
          <a:xfrm>
            <a:off x="8893481" y="4499725"/>
            <a:ext cx="318169" cy="678647"/>
          </a:xfrm>
          <a:prstGeom prst="rect">
            <a:avLst/>
          </a:prstGeom>
          <a:solidFill>
            <a:srgbClr val="025AA2"/>
          </a:solid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470" b="0" dirty="0">
                <a:solidFill>
                  <a:prstClr val="white"/>
                </a:solidFill>
                <a:cs typeface="宋体" panose="02010600030101010101" pitchFamily="2" charset="-122"/>
              </a:rPr>
              <a:t>采购部</a:t>
            </a:r>
            <a:endParaRPr lang="zh-CN" altLang="zh-CN" sz="1470" b="0" dirty="0">
              <a:solidFill>
                <a:prstClr val="white"/>
              </a:solidFill>
              <a:cs typeface="宋体" panose="02010600030101010101" pitchFamily="2" charset="-122"/>
            </a:endParaRPr>
          </a:p>
        </p:txBody>
      </p:sp>
      <p:grpSp>
        <p:nvGrpSpPr>
          <p:cNvPr id="2" name="组合 1"/>
          <p:cNvGrpSpPr/>
          <p:nvPr/>
        </p:nvGrpSpPr>
        <p:grpSpPr>
          <a:xfrm>
            <a:off x="3512391" y="4406017"/>
            <a:ext cx="417600" cy="1310400"/>
            <a:chOff x="1549176" y="4388192"/>
            <a:chExt cx="417600" cy="1310400"/>
          </a:xfrm>
        </p:grpSpPr>
        <p:sp>
          <p:nvSpPr>
            <p:cNvPr id="103" name="圆角矩形 102"/>
            <p:cNvSpPr/>
            <p:nvPr/>
          </p:nvSpPr>
          <p:spPr>
            <a:xfrm>
              <a:off x="1549176" y="4388192"/>
              <a:ext cx="417600" cy="1310400"/>
            </a:xfrm>
            <a:prstGeom prst="roundRect">
              <a:avLst/>
            </a:prstGeom>
            <a:solidFill>
              <a:srgbClr val="025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black">
                    <a:lumMod val="75000"/>
                    <a:lumOff val="25000"/>
                  </a:prstClr>
                </a:solidFill>
              </a:endParaRPr>
            </a:p>
          </p:txBody>
        </p:sp>
        <p:sp>
          <p:nvSpPr>
            <p:cNvPr id="104" name="TextBox 154"/>
            <p:cNvSpPr txBox="1"/>
            <p:nvPr/>
          </p:nvSpPr>
          <p:spPr>
            <a:xfrm>
              <a:off x="1598891" y="4510174"/>
              <a:ext cx="318169" cy="902335"/>
            </a:xfrm>
            <a:prstGeom prst="rect">
              <a:avLst/>
            </a:prstGeom>
            <a:solidFill>
              <a:srgbClr val="025AA2"/>
            </a:solid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465" b="0" dirty="0">
                  <a:solidFill>
                    <a:prstClr val="white"/>
                  </a:solidFill>
                  <a:cs typeface="宋体" panose="02010600030101010101" pitchFamily="2" charset="-122"/>
                </a:rPr>
                <a:t>明枫园林</a:t>
              </a:r>
              <a:endParaRPr lang="zh-CN" altLang="zh-CN" sz="2400" b="0" dirty="0">
                <a:solidFill>
                  <a:prstClr val="white"/>
                </a:solidFill>
                <a:cs typeface="宋体" panose="02010600030101010101" pitchFamily="2" charset="-122"/>
              </a:endParaRPr>
            </a:p>
          </p:txBody>
        </p:sp>
      </p:grpSp>
      <p:grpSp>
        <p:nvGrpSpPr>
          <p:cNvPr id="131" name="组合 130"/>
          <p:cNvGrpSpPr/>
          <p:nvPr/>
        </p:nvGrpSpPr>
        <p:grpSpPr>
          <a:xfrm>
            <a:off x="5369496" y="1660663"/>
            <a:ext cx="1310019" cy="417748"/>
            <a:chOff x="5443733" y="1380374"/>
            <a:chExt cx="1310019" cy="417748"/>
          </a:xfrm>
          <a:solidFill>
            <a:srgbClr val="025AA2"/>
          </a:solidFill>
          <a:effectLst>
            <a:outerShdw blurRad="50800" dist="38100" dir="2700000" algn="tl" rotWithShape="0">
              <a:prstClr val="black">
                <a:alpha val="40000"/>
              </a:prstClr>
            </a:outerShdw>
          </a:effectLst>
        </p:grpSpPr>
        <p:sp>
          <p:nvSpPr>
            <p:cNvPr id="132" name="圆角矩形 131"/>
            <p:cNvSpPr/>
            <p:nvPr/>
          </p:nvSpPr>
          <p:spPr>
            <a:xfrm>
              <a:off x="5443733" y="1380374"/>
              <a:ext cx="1310019" cy="4177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33" name="TextBox 84"/>
            <p:cNvSpPr txBox="1"/>
            <p:nvPr/>
          </p:nvSpPr>
          <p:spPr>
            <a:xfrm>
              <a:off x="5642769" y="1488987"/>
              <a:ext cx="920750" cy="225767"/>
            </a:xfrm>
            <a:prstGeom prst="rect">
              <a:avLst/>
            </a:prstGeom>
            <a:grp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465" dirty="0">
                  <a:solidFill>
                    <a:prstClr val="white"/>
                  </a:solidFill>
                  <a:cs typeface="宋体" panose="02010600030101010101" pitchFamily="2" charset="-122"/>
                </a:rPr>
                <a:t>董事会</a:t>
              </a:r>
              <a:endParaRPr lang="zh-CN" altLang="zh-CN" sz="1465" dirty="0">
                <a:solidFill>
                  <a:prstClr val="white"/>
                </a:solidFill>
                <a:cs typeface="宋体" panose="02010600030101010101" pitchFamily="2" charset="-122"/>
              </a:endParaRPr>
            </a:p>
          </p:txBody>
        </p:sp>
      </p:grpSp>
      <p:grpSp>
        <p:nvGrpSpPr>
          <p:cNvPr id="134" name="组合 133"/>
          <p:cNvGrpSpPr/>
          <p:nvPr/>
        </p:nvGrpSpPr>
        <p:grpSpPr>
          <a:xfrm>
            <a:off x="5356568" y="2210369"/>
            <a:ext cx="1310019" cy="417748"/>
            <a:chOff x="5430805" y="1943935"/>
            <a:chExt cx="1310019" cy="417748"/>
          </a:xfrm>
          <a:solidFill>
            <a:srgbClr val="025AA2"/>
          </a:solidFill>
          <a:effectLst>
            <a:outerShdw blurRad="50800" dist="38100" dir="2700000" algn="tl" rotWithShape="0">
              <a:prstClr val="black">
                <a:alpha val="40000"/>
              </a:prstClr>
            </a:outerShdw>
          </a:effectLst>
        </p:grpSpPr>
        <p:sp>
          <p:nvSpPr>
            <p:cNvPr id="135" name="圆角矩形 134"/>
            <p:cNvSpPr/>
            <p:nvPr/>
          </p:nvSpPr>
          <p:spPr>
            <a:xfrm>
              <a:off x="5430805" y="1943935"/>
              <a:ext cx="1310019" cy="4177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black">
                    <a:lumMod val="75000"/>
                    <a:lumOff val="25000"/>
                  </a:prstClr>
                </a:solidFill>
              </a:endParaRPr>
            </a:p>
          </p:txBody>
        </p:sp>
        <p:sp>
          <p:nvSpPr>
            <p:cNvPr id="136" name="TextBox 89"/>
            <p:cNvSpPr txBox="1"/>
            <p:nvPr/>
          </p:nvSpPr>
          <p:spPr>
            <a:xfrm>
              <a:off x="5716683" y="2052548"/>
              <a:ext cx="760903" cy="225767"/>
            </a:xfrm>
            <a:prstGeom prst="rect">
              <a:avLst/>
            </a:prstGeom>
            <a:grp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465" dirty="0">
                  <a:solidFill>
                    <a:prstClr val="white"/>
                  </a:solidFill>
                  <a:cs typeface="宋体" panose="02010600030101010101" pitchFamily="2" charset="-122"/>
                </a:rPr>
                <a:t>总裁</a:t>
              </a:r>
              <a:endParaRPr lang="zh-CN" altLang="zh-CN" sz="1465" dirty="0">
                <a:solidFill>
                  <a:prstClr val="white"/>
                </a:solidFill>
                <a:cs typeface="宋体" panose="02010600030101010101" pitchFamily="2" charset="-122"/>
              </a:endParaRPr>
            </a:p>
          </p:txBody>
        </p:sp>
      </p:grpSp>
      <p:grpSp>
        <p:nvGrpSpPr>
          <p:cNvPr id="137" name="组合 136"/>
          <p:cNvGrpSpPr/>
          <p:nvPr/>
        </p:nvGrpSpPr>
        <p:grpSpPr>
          <a:xfrm>
            <a:off x="9928968" y="2915636"/>
            <a:ext cx="1310019" cy="417748"/>
            <a:chOff x="10003205" y="2607637"/>
            <a:chExt cx="1310019" cy="417748"/>
          </a:xfrm>
          <a:solidFill>
            <a:schemeClr val="bg1"/>
          </a:solidFill>
          <a:effectLst>
            <a:outerShdw blurRad="50800" dist="38100" dir="2700000" algn="tl" rotWithShape="0">
              <a:prstClr val="black">
                <a:alpha val="40000"/>
              </a:prstClr>
            </a:outerShdw>
          </a:effectLst>
        </p:grpSpPr>
        <p:sp>
          <p:nvSpPr>
            <p:cNvPr id="138" name="圆角矩形 137"/>
            <p:cNvSpPr/>
            <p:nvPr/>
          </p:nvSpPr>
          <p:spPr>
            <a:xfrm>
              <a:off x="10003205" y="2607637"/>
              <a:ext cx="1310019" cy="4177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25AA2"/>
                </a:solidFill>
              </a:endParaRPr>
            </a:p>
          </p:txBody>
        </p:sp>
        <p:sp>
          <p:nvSpPr>
            <p:cNvPr id="139" name="TextBox 99"/>
            <p:cNvSpPr txBox="1"/>
            <p:nvPr/>
          </p:nvSpPr>
          <p:spPr>
            <a:xfrm>
              <a:off x="10151982" y="2707624"/>
              <a:ext cx="1007204" cy="225767"/>
            </a:xfrm>
            <a:prstGeom prst="rect">
              <a:avLst/>
            </a:prstGeom>
            <a:grp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465" dirty="0">
                  <a:solidFill>
                    <a:srgbClr val="025AA2"/>
                  </a:solidFill>
                  <a:cs typeface="宋体" panose="02010600030101010101" pitchFamily="2" charset="-122"/>
                </a:rPr>
                <a:t>集团办主任</a:t>
              </a:r>
              <a:endParaRPr lang="zh-CN" altLang="zh-CN" sz="1465" dirty="0">
                <a:solidFill>
                  <a:srgbClr val="025AA2"/>
                </a:solidFill>
                <a:cs typeface="宋体" panose="02010600030101010101" pitchFamily="2" charset="-122"/>
              </a:endParaRPr>
            </a:p>
          </p:txBody>
        </p:sp>
      </p:grpSp>
      <p:grpSp>
        <p:nvGrpSpPr>
          <p:cNvPr id="142" name="组合 141"/>
          <p:cNvGrpSpPr/>
          <p:nvPr/>
        </p:nvGrpSpPr>
        <p:grpSpPr>
          <a:xfrm>
            <a:off x="7645862" y="2946213"/>
            <a:ext cx="1310019" cy="417748"/>
            <a:chOff x="10003205" y="2607637"/>
            <a:chExt cx="1310019" cy="417748"/>
          </a:xfrm>
          <a:solidFill>
            <a:schemeClr val="bg1"/>
          </a:solidFill>
          <a:effectLst>
            <a:outerShdw blurRad="50800" dist="38100" dir="2700000" algn="tl" rotWithShape="0">
              <a:prstClr val="black">
                <a:alpha val="40000"/>
              </a:prstClr>
            </a:outerShdw>
          </a:effectLst>
        </p:grpSpPr>
        <p:sp>
          <p:nvSpPr>
            <p:cNvPr id="143" name="圆角矩形 142"/>
            <p:cNvSpPr/>
            <p:nvPr/>
          </p:nvSpPr>
          <p:spPr>
            <a:xfrm>
              <a:off x="10003205" y="2607637"/>
              <a:ext cx="1310019" cy="4177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25AA2"/>
                </a:solidFill>
              </a:endParaRPr>
            </a:p>
          </p:txBody>
        </p:sp>
        <p:sp>
          <p:nvSpPr>
            <p:cNvPr id="144" name="TextBox 99"/>
            <p:cNvSpPr txBox="1"/>
            <p:nvPr/>
          </p:nvSpPr>
          <p:spPr>
            <a:xfrm>
              <a:off x="10151982" y="2707624"/>
              <a:ext cx="1007204" cy="225767"/>
            </a:xfrm>
            <a:prstGeom prst="rect">
              <a:avLst/>
            </a:prstGeom>
            <a:grp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465" dirty="0">
                  <a:solidFill>
                    <a:srgbClr val="025AA2"/>
                  </a:solidFill>
                  <a:cs typeface="宋体" panose="02010600030101010101" pitchFamily="2" charset="-122"/>
                </a:rPr>
                <a:t>副总裁</a:t>
              </a:r>
              <a:endParaRPr lang="zh-CN" altLang="zh-CN" sz="1465" dirty="0">
                <a:solidFill>
                  <a:srgbClr val="025AA2"/>
                </a:solidFill>
                <a:cs typeface="宋体" panose="02010600030101010101" pitchFamily="2" charset="-122"/>
              </a:endParaRPr>
            </a:p>
          </p:txBody>
        </p:sp>
      </p:grpSp>
      <p:cxnSp>
        <p:nvCxnSpPr>
          <p:cNvPr id="6" name="直接连接符 5"/>
          <p:cNvCxnSpPr/>
          <p:nvPr/>
        </p:nvCxnSpPr>
        <p:spPr>
          <a:xfrm>
            <a:off x="2481321" y="2743153"/>
            <a:ext cx="0" cy="8985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847707" y="3641748"/>
            <a:ext cx="0" cy="7386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a:off x="2170365" y="3652082"/>
            <a:ext cx="0" cy="7386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a:off x="2928421" y="3641747"/>
            <a:ext cx="0" cy="7386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a:off x="3719799" y="3660713"/>
            <a:ext cx="0" cy="7386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nvCxnSpPr>
        <p:spPr>
          <a:xfrm>
            <a:off x="4420874" y="3652081"/>
            <a:ext cx="0" cy="7386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a:off x="5188170" y="3652876"/>
            <a:ext cx="0" cy="7386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直接连接符 150"/>
          <p:cNvCxnSpPr/>
          <p:nvPr/>
        </p:nvCxnSpPr>
        <p:spPr>
          <a:xfrm>
            <a:off x="6881695" y="3652080"/>
            <a:ext cx="0" cy="7386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a:off x="7648565" y="3661509"/>
            <a:ext cx="0" cy="7386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a:off x="9096993" y="3670140"/>
            <a:ext cx="0" cy="7386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a:off x="9889540" y="3660708"/>
            <a:ext cx="0" cy="7386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直接连接符 154"/>
          <p:cNvCxnSpPr/>
          <p:nvPr/>
        </p:nvCxnSpPr>
        <p:spPr>
          <a:xfrm>
            <a:off x="11337968" y="3669339"/>
            <a:ext cx="0" cy="7386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1385740" y="812227"/>
            <a:ext cx="1080626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5" name="圆角矩形 74"/>
          <p:cNvSpPr/>
          <p:nvPr/>
        </p:nvSpPr>
        <p:spPr>
          <a:xfrm>
            <a:off x="1266286" y="4388978"/>
            <a:ext cx="417600" cy="1310400"/>
          </a:xfrm>
          <a:prstGeom prst="roundRect">
            <a:avLst/>
          </a:prstGeom>
          <a:solidFill>
            <a:srgbClr val="025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black">
                  <a:lumMod val="75000"/>
                  <a:lumOff val="25000"/>
                </a:prstClr>
              </a:solidFill>
            </a:endParaRPr>
          </a:p>
        </p:txBody>
      </p:sp>
      <p:sp>
        <p:nvSpPr>
          <p:cNvPr id="76" name="TextBox 114"/>
          <p:cNvSpPr txBox="1"/>
          <p:nvPr/>
        </p:nvSpPr>
        <p:spPr>
          <a:xfrm>
            <a:off x="1316002" y="4519214"/>
            <a:ext cx="318169" cy="903068"/>
          </a:xfrm>
          <a:prstGeom prst="rect">
            <a:avLst/>
          </a:prstGeom>
          <a:solidFill>
            <a:srgbClr val="025AA2"/>
          </a:solid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465" b="0" dirty="0">
                <a:solidFill>
                  <a:prstClr val="white"/>
                </a:solidFill>
                <a:cs typeface="宋体" panose="02010600030101010101" pitchFamily="2" charset="-122"/>
              </a:rPr>
              <a:t>致家装饰</a:t>
            </a:r>
            <a:endParaRPr lang="zh-CN" altLang="zh-CN" sz="2400" b="0" dirty="0">
              <a:solidFill>
                <a:prstClr val="white"/>
              </a:solidFill>
              <a:cs typeface="宋体" panose="02010600030101010101" pitchFamily="2" charset="-122"/>
            </a:endParaRPr>
          </a:p>
        </p:txBody>
      </p:sp>
      <p:cxnSp>
        <p:nvCxnSpPr>
          <p:cNvPr id="77" name="直接连接符 76"/>
          <p:cNvCxnSpPr/>
          <p:nvPr/>
        </p:nvCxnSpPr>
        <p:spPr>
          <a:xfrm>
            <a:off x="1484513" y="3650353"/>
            <a:ext cx="0" cy="7386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9934825"/>
      </p:ext>
    </p:extLst>
  </p:cSld>
  <p:clrMapOvr>
    <a:masterClrMapping/>
  </p:clrMapOvr>
  <p:transition spd="slow" advClick="0" advTm="0">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菱形 2"/>
          <p:cNvSpPr/>
          <p:nvPr/>
        </p:nvSpPr>
        <p:spPr>
          <a:xfrm>
            <a:off x="5173564" y="1441259"/>
            <a:ext cx="1148362" cy="1148362"/>
          </a:xfrm>
          <a:prstGeom prst="diamond">
            <a:avLst/>
          </a:prstGeom>
          <a:solidFill>
            <a:srgbClr val="235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6" name="直接连接符 5"/>
          <p:cNvCxnSpPr/>
          <p:nvPr/>
        </p:nvCxnSpPr>
        <p:spPr>
          <a:xfrm>
            <a:off x="5747745" y="2565457"/>
            <a:ext cx="0" cy="363266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527422" y="1999674"/>
            <a:ext cx="806524" cy="0"/>
          </a:xfrm>
          <a:prstGeom prst="line">
            <a:avLst/>
          </a:prstGeom>
          <a:ln w="19050">
            <a:solidFill>
              <a:srgbClr val="2351B4"/>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30" name="菱形 29"/>
          <p:cNvSpPr/>
          <p:nvPr/>
        </p:nvSpPr>
        <p:spPr>
          <a:xfrm>
            <a:off x="5173564" y="3973733"/>
            <a:ext cx="1148362" cy="1148362"/>
          </a:xfrm>
          <a:prstGeom prst="diamond">
            <a:avLst/>
          </a:prstGeom>
          <a:solidFill>
            <a:srgbClr val="20C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32" name="直接连接符 31"/>
          <p:cNvCxnSpPr/>
          <p:nvPr/>
        </p:nvCxnSpPr>
        <p:spPr>
          <a:xfrm flipH="1">
            <a:off x="6250269" y="4532148"/>
            <a:ext cx="806524" cy="0"/>
          </a:xfrm>
          <a:prstGeom prst="line">
            <a:avLst/>
          </a:prstGeom>
          <a:ln w="19050">
            <a:solidFill>
              <a:srgbClr val="20C7FD"/>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DDB86783-C4B6-499F-AC89-88F464398661}"/>
              </a:ext>
            </a:extLst>
          </p:cNvPr>
          <p:cNvSpPr txBox="1"/>
          <p:nvPr/>
        </p:nvSpPr>
        <p:spPr>
          <a:xfrm>
            <a:off x="5108776" y="1755986"/>
            <a:ext cx="1277937" cy="497957"/>
          </a:xfrm>
          <a:prstGeom prst="rect">
            <a:avLst/>
          </a:prstGeom>
          <a:noFill/>
        </p:spPr>
        <p:txBody>
          <a:bodyPr wrap="square">
            <a:spAutoFit/>
          </a:bodyPr>
          <a:lstStyle/>
          <a:p>
            <a:pPr algn="ctr">
              <a:lnSpc>
                <a:spcPct val="120000"/>
              </a:lnSpc>
            </a:pPr>
            <a:r>
              <a:rPr lang="en-US" altLang="zh-CN" sz="2400" b="0" i="0" dirty="0">
                <a:solidFill>
                  <a:schemeClr val="bg1"/>
                </a:solidFill>
                <a:effectLst/>
                <a:cs typeface="+mn-ea"/>
                <a:sym typeface="+mn-lt"/>
              </a:rPr>
              <a:t>01</a:t>
            </a:r>
            <a:endParaRPr lang="zh-CN" altLang="en-US" sz="2400" dirty="0">
              <a:solidFill>
                <a:schemeClr val="bg1"/>
              </a:solidFill>
              <a:cs typeface="+mn-ea"/>
              <a:sym typeface="+mn-lt"/>
            </a:endParaRPr>
          </a:p>
        </p:txBody>
      </p:sp>
      <p:sp>
        <p:nvSpPr>
          <p:cNvPr id="34" name="文本框 33">
            <a:extLst>
              <a:ext uri="{FF2B5EF4-FFF2-40B4-BE49-F238E27FC236}">
                <a16:creationId xmlns:a16="http://schemas.microsoft.com/office/drawing/2014/main" id="{DDB86783-C4B6-499F-AC89-88F464398661}"/>
              </a:ext>
            </a:extLst>
          </p:cNvPr>
          <p:cNvSpPr txBox="1"/>
          <p:nvPr/>
        </p:nvSpPr>
        <p:spPr>
          <a:xfrm>
            <a:off x="5108776" y="4306997"/>
            <a:ext cx="1277937" cy="497957"/>
          </a:xfrm>
          <a:prstGeom prst="rect">
            <a:avLst/>
          </a:prstGeom>
          <a:noFill/>
        </p:spPr>
        <p:txBody>
          <a:bodyPr wrap="square">
            <a:spAutoFit/>
          </a:bodyPr>
          <a:lstStyle/>
          <a:p>
            <a:pPr algn="ctr">
              <a:lnSpc>
                <a:spcPct val="120000"/>
              </a:lnSpc>
            </a:pPr>
            <a:r>
              <a:rPr lang="en-US" altLang="zh-CN" sz="2400" b="0" i="0" dirty="0">
                <a:solidFill>
                  <a:schemeClr val="bg1"/>
                </a:solidFill>
                <a:effectLst/>
                <a:cs typeface="+mn-ea"/>
                <a:sym typeface="+mn-lt"/>
              </a:rPr>
              <a:t>02</a:t>
            </a:r>
            <a:endParaRPr lang="zh-CN" altLang="en-US" sz="2400" dirty="0">
              <a:solidFill>
                <a:schemeClr val="bg1"/>
              </a:solidFill>
              <a:cs typeface="+mn-ea"/>
              <a:sym typeface="+mn-lt"/>
            </a:endParaRPr>
          </a:p>
        </p:txBody>
      </p:sp>
      <p:sp>
        <p:nvSpPr>
          <p:cNvPr id="36" name="文本框 35"/>
          <p:cNvSpPr txBox="1"/>
          <p:nvPr/>
        </p:nvSpPr>
        <p:spPr>
          <a:xfrm>
            <a:off x="1301468" y="256292"/>
            <a:ext cx="2339102" cy="461665"/>
          </a:xfrm>
          <a:prstGeom prst="rect">
            <a:avLst/>
          </a:prstGeom>
          <a:noFill/>
        </p:spPr>
        <p:txBody>
          <a:bodyPr wrap="none" rtlCol="0">
            <a:spAutoFit/>
          </a:bodyPr>
          <a:lstStyle/>
          <a:p>
            <a:r>
              <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rPr>
              <a:t>主</a:t>
            </a:r>
            <a:r>
              <a:rPr lang="zh-CN" altLang="en-US" sz="2400" b="1" dirty="0" smtClean="0">
                <a:solidFill>
                  <a:schemeClr val="tx1">
                    <a:lumMod val="85000"/>
                    <a:lumOff val="15000"/>
                  </a:schemeClr>
                </a:solidFill>
                <a:effectLst>
                  <a:outerShdw blurRad="25400" dist="25400" dir="2700000" algn="tl">
                    <a:srgbClr val="000000">
                      <a:alpha val="25000"/>
                    </a:srgbClr>
                  </a:outerShdw>
                </a:effectLst>
                <a:cs typeface="+mn-ea"/>
                <a:sym typeface="+mn-lt"/>
              </a:rPr>
              <a:t>营</a:t>
            </a:r>
            <a:r>
              <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rPr>
              <a:t>五</a:t>
            </a:r>
            <a:r>
              <a:rPr lang="zh-CN" altLang="en-US" sz="2400" b="1" dirty="0" smtClean="0">
                <a:solidFill>
                  <a:schemeClr val="tx1">
                    <a:lumMod val="85000"/>
                    <a:lumOff val="15000"/>
                  </a:schemeClr>
                </a:solidFill>
                <a:effectLst>
                  <a:outerShdw blurRad="25400" dist="25400" dir="2700000" algn="tl">
                    <a:srgbClr val="000000">
                      <a:alpha val="25000"/>
                    </a:srgbClr>
                  </a:outerShdw>
                </a:effectLst>
                <a:cs typeface="+mn-ea"/>
                <a:sym typeface="+mn-lt"/>
              </a:rPr>
              <a:t>大</a:t>
            </a:r>
            <a:r>
              <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rPr>
              <a:t>子公司</a:t>
            </a: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213" y="157093"/>
            <a:ext cx="2281287" cy="617426"/>
          </a:xfrm>
          <a:prstGeom prst="rect">
            <a:avLst/>
          </a:prstGeom>
        </p:spPr>
      </p:pic>
      <p:cxnSp>
        <p:nvCxnSpPr>
          <p:cNvPr id="25" name="直接连接符 24"/>
          <p:cNvCxnSpPr/>
          <p:nvPr/>
        </p:nvCxnSpPr>
        <p:spPr>
          <a:xfrm>
            <a:off x="1385740" y="812227"/>
            <a:ext cx="1080626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1" name="Picture 2" descr="G:\2、企业文化工作\（3）公司LOGO\精誉庭\精誉庭建设LOGO(转曲).png"/>
          <p:cNvPicPr>
            <a:picLocks noChangeAspect="1" noChangeArrowheads="1"/>
          </p:cNvPicPr>
          <p:nvPr/>
        </p:nvPicPr>
        <p:blipFill>
          <a:blip r:embed="rId4"/>
          <a:srcRect/>
          <a:stretch>
            <a:fillRect/>
          </a:stretch>
        </p:blipFill>
        <p:spPr bwMode="auto">
          <a:xfrm>
            <a:off x="2012843" y="1261429"/>
            <a:ext cx="2108269" cy="1958189"/>
          </a:xfrm>
          <a:prstGeom prst="rect">
            <a:avLst/>
          </a:prstGeom>
          <a:noFill/>
        </p:spPr>
      </p:pic>
      <p:sp>
        <p:nvSpPr>
          <p:cNvPr id="2" name="矩形 1"/>
          <p:cNvSpPr/>
          <p:nvPr/>
        </p:nvSpPr>
        <p:spPr>
          <a:xfrm>
            <a:off x="452507" y="3932955"/>
            <a:ext cx="4550726" cy="2585323"/>
          </a:xfrm>
          <a:prstGeom prst="rect">
            <a:avLst/>
          </a:prstGeom>
        </p:spPr>
        <p:txBody>
          <a:bodyPr wrap="square">
            <a:spAutoFit/>
          </a:bodyPr>
          <a:lstStyle/>
          <a:p>
            <a:pPr indent="361950">
              <a:lnSpc>
                <a:spcPct val="150000"/>
              </a:lnSpc>
              <a:spcAft>
                <a:spcPts val="0"/>
              </a:spcAft>
            </a:pPr>
            <a:r>
              <a:rPr lang="zh-CN" altLang="zh-CN" sz="1200" b="1" dirty="0">
                <a:solidFill>
                  <a:schemeClr val="tx1">
                    <a:lumMod val="65000"/>
                    <a:lumOff val="35000"/>
                  </a:schemeClr>
                </a:solidFill>
                <a:cs typeface="+mn-ea"/>
              </a:rPr>
              <a:t>广州精誉庭建设工程有限公司</a:t>
            </a:r>
            <a:r>
              <a:rPr lang="zh-CN" altLang="zh-CN" sz="1200" dirty="0">
                <a:solidFill>
                  <a:schemeClr val="tx1">
                    <a:lumMod val="65000"/>
                    <a:lumOff val="35000"/>
                  </a:schemeClr>
                </a:solidFill>
                <a:cs typeface="+mn-ea"/>
              </a:rPr>
              <a:t>是一家建筑施工总承包企业</a:t>
            </a:r>
            <a:r>
              <a:rPr lang="en-US" altLang="zh-CN" sz="1200" dirty="0" smtClean="0">
                <a:solidFill>
                  <a:schemeClr val="tx1">
                    <a:lumMod val="65000"/>
                    <a:lumOff val="35000"/>
                  </a:schemeClr>
                </a:solidFill>
                <a:cs typeface="+mn-ea"/>
              </a:rPr>
              <a:t>,</a:t>
            </a:r>
            <a:r>
              <a:rPr lang="zh-CN" altLang="zh-CN" sz="1200" dirty="0" smtClean="0">
                <a:solidFill>
                  <a:schemeClr val="tx1">
                    <a:lumMod val="65000"/>
                    <a:lumOff val="35000"/>
                  </a:schemeClr>
                </a:solidFill>
                <a:cs typeface="+mn-ea"/>
              </a:rPr>
              <a:t> 施</a:t>
            </a:r>
            <a:r>
              <a:rPr lang="zh-CN" altLang="zh-CN" sz="1200" dirty="0">
                <a:solidFill>
                  <a:schemeClr val="tx1">
                    <a:lumMod val="65000"/>
                    <a:lumOff val="35000"/>
                  </a:schemeClr>
                </a:solidFill>
                <a:cs typeface="+mn-ea"/>
              </a:rPr>
              <a:t>工能力</a:t>
            </a:r>
            <a:r>
              <a:rPr lang="zh-CN" altLang="zh-CN" sz="1200" dirty="0" smtClean="0">
                <a:solidFill>
                  <a:schemeClr val="tx1">
                    <a:lumMod val="65000"/>
                    <a:lumOff val="35000"/>
                  </a:schemeClr>
                </a:solidFill>
                <a:cs typeface="+mn-ea"/>
              </a:rPr>
              <a:t>达</a:t>
            </a:r>
            <a:r>
              <a:rPr lang="en-US" altLang="zh-CN" sz="1200" dirty="0">
                <a:solidFill>
                  <a:schemeClr val="tx1">
                    <a:lumMod val="65000"/>
                    <a:lumOff val="35000"/>
                  </a:schemeClr>
                </a:solidFill>
                <a:cs typeface="+mn-ea"/>
              </a:rPr>
              <a:t>3</a:t>
            </a:r>
            <a:r>
              <a:rPr lang="en-US" altLang="zh-CN" sz="1200" dirty="0" smtClean="0">
                <a:solidFill>
                  <a:schemeClr val="tx1">
                    <a:lumMod val="65000"/>
                    <a:lumOff val="35000"/>
                  </a:schemeClr>
                </a:solidFill>
                <a:cs typeface="+mn-ea"/>
              </a:rPr>
              <a:t>00</a:t>
            </a:r>
            <a:r>
              <a:rPr lang="zh-CN" altLang="zh-CN" sz="1200" dirty="0">
                <a:solidFill>
                  <a:schemeClr val="tx1">
                    <a:lumMod val="65000"/>
                    <a:lumOff val="35000"/>
                  </a:schemeClr>
                </a:solidFill>
                <a:cs typeface="+mn-ea"/>
              </a:rPr>
              <a:t>多万平方米</a:t>
            </a:r>
            <a:r>
              <a:rPr lang="en-US" altLang="zh-CN" sz="1200" dirty="0">
                <a:solidFill>
                  <a:schemeClr val="tx1">
                    <a:lumMod val="65000"/>
                    <a:lumOff val="35000"/>
                  </a:schemeClr>
                </a:solidFill>
                <a:cs typeface="+mn-ea"/>
              </a:rPr>
              <a:t>/</a:t>
            </a:r>
            <a:r>
              <a:rPr lang="zh-CN" altLang="zh-CN" sz="1200" dirty="0" smtClean="0">
                <a:solidFill>
                  <a:schemeClr val="tx1">
                    <a:lumMod val="65000"/>
                    <a:lumOff val="35000"/>
                  </a:schemeClr>
                </a:solidFill>
                <a:cs typeface="+mn-ea"/>
              </a:rPr>
              <a:t>年</a:t>
            </a:r>
            <a:r>
              <a:rPr lang="zh-CN" altLang="en-US" sz="1200" dirty="0" smtClean="0">
                <a:solidFill>
                  <a:schemeClr val="tx1">
                    <a:lumMod val="65000"/>
                    <a:lumOff val="35000"/>
                  </a:schemeClr>
                </a:solidFill>
                <a:cs typeface="+mn-ea"/>
              </a:rPr>
              <a:t>，</a:t>
            </a:r>
            <a:r>
              <a:rPr lang="zh-CN" altLang="en-US" sz="1200" dirty="0">
                <a:solidFill>
                  <a:schemeClr val="tx1">
                    <a:lumMod val="65000"/>
                    <a:lumOff val="35000"/>
                  </a:schemeClr>
                </a:solidFill>
                <a:cs typeface="+mn-ea"/>
              </a:rPr>
              <a:t>可创造年产值逾</a:t>
            </a:r>
            <a:r>
              <a:rPr lang="en-US" altLang="en-US" sz="1200" dirty="0">
                <a:solidFill>
                  <a:schemeClr val="tx1">
                    <a:lumMod val="65000"/>
                    <a:lumOff val="35000"/>
                  </a:schemeClr>
                </a:solidFill>
                <a:cs typeface="+mn-ea"/>
              </a:rPr>
              <a:t>40</a:t>
            </a:r>
            <a:r>
              <a:rPr lang="zh-CN" altLang="en-US" sz="1200" dirty="0">
                <a:solidFill>
                  <a:schemeClr val="tx1">
                    <a:lumMod val="65000"/>
                    <a:lumOff val="35000"/>
                  </a:schemeClr>
                </a:solidFill>
                <a:cs typeface="+mn-ea"/>
              </a:rPr>
              <a:t>余亿元</a:t>
            </a:r>
            <a:r>
              <a:rPr lang="zh-CN" altLang="en-US" sz="1200" dirty="0" smtClean="0">
                <a:solidFill>
                  <a:schemeClr val="tx1">
                    <a:lumMod val="65000"/>
                    <a:lumOff val="35000"/>
                  </a:schemeClr>
                </a:solidFill>
                <a:cs typeface="+mn-ea"/>
              </a:rPr>
              <a:t>。</a:t>
            </a:r>
            <a:endParaRPr lang="zh-CN" altLang="zh-CN" sz="1200" dirty="0">
              <a:solidFill>
                <a:schemeClr val="tx1">
                  <a:lumMod val="65000"/>
                  <a:lumOff val="35000"/>
                </a:schemeClr>
              </a:solidFill>
              <a:cs typeface="+mn-ea"/>
            </a:endParaRPr>
          </a:p>
          <a:p>
            <a:pPr indent="361950">
              <a:lnSpc>
                <a:spcPct val="150000"/>
              </a:lnSpc>
              <a:spcAft>
                <a:spcPts val="0"/>
              </a:spcAft>
            </a:pPr>
            <a:r>
              <a:rPr lang="zh-CN" altLang="zh-CN" sz="1200" dirty="0">
                <a:solidFill>
                  <a:schemeClr val="tx1">
                    <a:lumMod val="65000"/>
                    <a:lumOff val="35000"/>
                  </a:schemeClr>
                </a:solidFill>
                <a:cs typeface="+mn-ea"/>
              </a:rPr>
              <a:t>公司目前拥有以下工程资质：建筑工程施工总承包一级、市政公用工程施工总承包三级、地基基础工程专业承包三级、建筑装修装饰工程专业承包三级、建筑幕墙工程专业承包二级、钢结构工程专业承包三级、建筑机电安装工程专业承包三级。</a:t>
            </a:r>
          </a:p>
          <a:p>
            <a:pPr indent="361950">
              <a:lnSpc>
                <a:spcPct val="150000"/>
              </a:lnSpc>
              <a:spcAft>
                <a:spcPts val="0"/>
              </a:spcAft>
            </a:pPr>
            <a:r>
              <a:rPr lang="zh-CN" altLang="zh-CN" sz="1200" dirty="0">
                <a:solidFill>
                  <a:schemeClr val="tx1">
                    <a:lumMod val="65000"/>
                    <a:lumOff val="35000"/>
                  </a:schemeClr>
                </a:solidFill>
                <a:cs typeface="+mn-ea"/>
              </a:rPr>
              <a:t>公司秉承“精于勤，善于思” 宗旨理念，坚守“精工品质、创造价值；精益求精，合作共赢”的企业精神和价值观，服务社会，为社会各界提供优质的产品和一流的服务。</a:t>
            </a:r>
          </a:p>
        </p:txBody>
      </p:sp>
      <p:sp>
        <p:nvSpPr>
          <p:cNvPr id="4" name="矩形 3"/>
          <p:cNvSpPr/>
          <p:nvPr/>
        </p:nvSpPr>
        <p:spPr>
          <a:xfrm>
            <a:off x="3004547" y="3475776"/>
            <a:ext cx="1742785" cy="430374"/>
          </a:xfrm>
          <a:prstGeom prst="rect">
            <a:avLst/>
          </a:prstGeom>
        </p:spPr>
        <p:txBody>
          <a:bodyPr wrap="none">
            <a:spAutoFit/>
          </a:bodyPr>
          <a:lstStyle/>
          <a:p>
            <a:pPr>
              <a:lnSpc>
                <a:spcPct val="120000"/>
              </a:lnSpc>
            </a:pPr>
            <a:r>
              <a:rPr lang="en-US" altLang="zh-CN" sz="2000" b="1" dirty="0">
                <a:solidFill>
                  <a:schemeClr val="tx1">
                    <a:lumMod val="75000"/>
                    <a:lumOff val="25000"/>
                  </a:schemeClr>
                </a:solidFill>
                <a:cs typeface="+mn-ea"/>
              </a:rPr>
              <a:t>2011</a:t>
            </a:r>
            <a:r>
              <a:rPr lang="zh-CN" altLang="zh-CN" sz="2000" b="1" dirty="0">
                <a:solidFill>
                  <a:schemeClr val="tx1">
                    <a:lumMod val="75000"/>
                    <a:lumOff val="25000"/>
                  </a:schemeClr>
                </a:solidFill>
                <a:cs typeface="+mn-ea"/>
              </a:rPr>
              <a:t>年</a:t>
            </a:r>
            <a:r>
              <a:rPr lang="en-US" altLang="zh-CN" sz="2000" b="1" dirty="0" smtClean="0">
                <a:solidFill>
                  <a:schemeClr val="tx1">
                    <a:lumMod val="75000"/>
                    <a:lumOff val="25000"/>
                  </a:schemeClr>
                </a:solidFill>
                <a:cs typeface="+mn-ea"/>
              </a:rPr>
              <a:t>  </a:t>
            </a:r>
            <a:r>
              <a:rPr lang="zh-CN" altLang="zh-CN" sz="2000" b="1" dirty="0">
                <a:solidFill>
                  <a:schemeClr val="tx1">
                    <a:lumMod val="75000"/>
                    <a:lumOff val="25000"/>
                  </a:schemeClr>
                </a:solidFill>
                <a:cs typeface="+mn-ea"/>
              </a:rPr>
              <a:t>成立</a:t>
            </a:r>
            <a:endParaRPr lang="zh-CN" altLang="en-US" sz="2000" b="1" dirty="0">
              <a:solidFill>
                <a:schemeClr val="tx1">
                  <a:lumMod val="75000"/>
                  <a:lumOff val="25000"/>
                </a:schemeClr>
              </a:solidFill>
              <a:cs typeface="+mn-ea"/>
            </a:endParaRPr>
          </a:p>
        </p:txBody>
      </p:sp>
      <p:grpSp>
        <p:nvGrpSpPr>
          <p:cNvPr id="37" name="组合 36"/>
          <p:cNvGrpSpPr/>
          <p:nvPr/>
        </p:nvGrpSpPr>
        <p:grpSpPr>
          <a:xfrm>
            <a:off x="7132644" y="3271092"/>
            <a:ext cx="4976403" cy="3292386"/>
            <a:chOff x="7246152" y="1660723"/>
            <a:chExt cx="4356109" cy="3292386"/>
          </a:xfrm>
        </p:grpSpPr>
        <p:sp>
          <p:nvSpPr>
            <p:cNvPr id="39" name="文本框 38">
              <a:extLst>
                <a:ext uri="{FF2B5EF4-FFF2-40B4-BE49-F238E27FC236}">
                  <a16:creationId xmlns:a16="http://schemas.microsoft.com/office/drawing/2014/main" id="{492EFE1D-7A5A-4516-BB87-BFD48FAB18AF}"/>
                </a:ext>
              </a:extLst>
            </p:cNvPr>
            <p:cNvSpPr txBox="1"/>
            <p:nvPr/>
          </p:nvSpPr>
          <p:spPr>
            <a:xfrm>
              <a:off x="10275095" y="1681032"/>
              <a:ext cx="1327166" cy="424732"/>
            </a:xfrm>
            <a:prstGeom prst="rect">
              <a:avLst/>
            </a:prstGeom>
            <a:noFill/>
          </p:spPr>
          <p:txBody>
            <a:bodyPr wrap="square">
              <a:spAutoFit/>
            </a:bodyPr>
            <a:lstStyle/>
            <a:p>
              <a:pPr>
                <a:lnSpc>
                  <a:spcPct val="120000"/>
                </a:lnSpc>
              </a:pPr>
              <a:r>
                <a:rPr lang="zh-CN" altLang="en-US" b="1" dirty="0">
                  <a:solidFill>
                    <a:schemeClr val="tx1">
                      <a:lumMod val="75000"/>
                      <a:lumOff val="25000"/>
                    </a:schemeClr>
                  </a:solidFill>
                  <a:cs typeface="+mn-ea"/>
                  <a:sym typeface="+mn-lt"/>
                </a:rPr>
                <a:t>公司成立</a:t>
              </a:r>
            </a:p>
          </p:txBody>
        </p:sp>
        <p:sp>
          <p:nvSpPr>
            <p:cNvPr id="40" name="文本框 39">
              <a:extLst>
                <a:ext uri="{FF2B5EF4-FFF2-40B4-BE49-F238E27FC236}">
                  <a16:creationId xmlns:a16="http://schemas.microsoft.com/office/drawing/2014/main" id="{F7BDD084-B551-4C86-A768-D0C5CBB48069}"/>
                </a:ext>
              </a:extLst>
            </p:cNvPr>
            <p:cNvSpPr txBox="1"/>
            <p:nvPr/>
          </p:nvSpPr>
          <p:spPr>
            <a:xfrm>
              <a:off x="9571083" y="1660723"/>
              <a:ext cx="1075096" cy="430374"/>
            </a:xfrm>
            <a:prstGeom prst="rect">
              <a:avLst/>
            </a:prstGeom>
            <a:noFill/>
          </p:spPr>
          <p:txBody>
            <a:bodyPr wrap="square">
              <a:spAutoFit/>
            </a:bodyPr>
            <a:lstStyle/>
            <a:p>
              <a:pPr>
                <a:lnSpc>
                  <a:spcPct val="120000"/>
                </a:lnSpc>
              </a:pPr>
              <a:r>
                <a:rPr lang="en-US" altLang="zh-CN" sz="2000" b="1" i="0" dirty="0">
                  <a:solidFill>
                    <a:schemeClr val="tx1">
                      <a:lumMod val="75000"/>
                      <a:lumOff val="25000"/>
                    </a:schemeClr>
                  </a:solidFill>
                  <a:effectLst/>
                  <a:cs typeface="+mn-ea"/>
                  <a:sym typeface="+mn-lt"/>
                </a:rPr>
                <a:t>2016</a:t>
              </a:r>
              <a:endParaRPr lang="zh-CN" altLang="en-US" sz="2000" b="1" dirty="0">
                <a:solidFill>
                  <a:schemeClr val="tx1">
                    <a:lumMod val="75000"/>
                    <a:lumOff val="25000"/>
                  </a:schemeClr>
                </a:solidFill>
                <a:cs typeface="+mn-ea"/>
                <a:sym typeface="+mn-lt"/>
              </a:endParaRPr>
            </a:p>
          </p:txBody>
        </p:sp>
        <p:sp>
          <p:nvSpPr>
            <p:cNvPr id="41" name="文本框 40">
              <a:extLst>
                <a:ext uri="{FF2B5EF4-FFF2-40B4-BE49-F238E27FC236}">
                  <a16:creationId xmlns:a16="http://schemas.microsoft.com/office/drawing/2014/main" id="{DC403818-3587-4F5D-9227-85DC4BD96EC2}"/>
                </a:ext>
              </a:extLst>
            </p:cNvPr>
            <p:cNvSpPr txBox="1"/>
            <p:nvPr/>
          </p:nvSpPr>
          <p:spPr>
            <a:xfrm>
              <a:off x="7246152" y="2090787"/>
              <a:ext cx="4059109" cy="2862322"/>
            </a:xfrm>
            <a:prstGeom prst="rect">
              <a:avLst/>
            </a:prstGeom>
            <a:noFill/>
          </p:spPr>
          <p:txBody>
            <a:bodyPr wrap="square">
              <a:spAutoFit/>
            </a:bodyPr>
            <a:lstStyle/>
            <a:p>
              <a:pPr indent="360363">
                <a:lnSpc>
                  <a:spcPct val="150000"/>
                </a:lnSpc>
              </a:pPr>
              <a:r>
                <a:rPr lang="zh-CN" altLang="en-US" sz="1200" b="1" dirty="0">
                  <a:solidFill>
                    <a:schemeClr val="tx1">
                      <a:lumMod val="65000"/>
                      <a:lumOff val="35000"/>
                    </a:schemeClr>
                  </a:solidFill>
                  <a:cs typeface="+mn-ea"/>
                </a:rPr>
                <a:t>广东致家装饰工程有限公司、江门市乐家装饰工程有限公司</a:t>
              </a:r>
              <a:r>
                <a:rPr lang="zh-CN" altLang="en-US" sz="1200" dirty="0">
                  <a:solidFill>
                    <a:schemeClr val="tx1">
                      <a:lumMod val="65000"/>
                      <a:lumOff val="35000"/>
                    </a:schemeClr>
                  </a:solidFill>
                  <a:cs typeface="+mn-ea"/>
                </a:rPr>
                <a:t>，拥用建筑装饰工程专业承包壹级资</a:t>
              </a:r>
              <a:r>
                <a:rPr lang="zh-CN" altLang="en-US" sz="1200" dirty="0" smtClean="0">
                  <a:solidFill>
                    <a:schemeClr val="tx1">
                      <a:lumMod val="65000"/>
                      <a:lumOff val="35000"/>
                    </a:schemeClr>
                  </a:solidFill>
                  <a:cs typeface="+mn-ea"/>
                </a:rPr>
                <a:t>质，主</a:t>
              </a:r>
              <a:r>
                <a:rPr lang="zh-CN" altLang="en-US" sz="1200" dirty="0">
                  <a:solidFill>
                    <a:schemeClr val="tx1">
                      <a:lumMod val="65000"/>
                      <a:lumOff val="35000"/>
                    </a:schemeClr>
                  </a:solidFill>
                  <a:cs typeface="+mn-ea"/>
                </a:rPr>
                <a:t>营工业与民用建筑装饰施工、设计，业务遍</a:t>
              </a:r>
              <a:r>
                <a:rPr lang="zh-CN" altLang="en-US" sz="1200" dirty="0" smtClean="0">
                  <a:solidFill>
                    <a:schemeClr val="tx1">
                      <a:lumMod val="65000"/>
                      <a:lumOff val="35000"/>
                    </a:schemeClr>
                  </a:solidFill>
                  <a:cs typeface="+mn-ea"/>
                </a:rPr>
                <a:t>布广</a:t>
              </a:r>
              <a:r>
                <a:rPr lang="zh-CN" altLang="en-US" sz="1200" dirty="0">
                  <a:solidFill>
                    <a:schemeClr val="tx1">
                      <a:lumMod val="65000"/>
                      <a:lumOff val="35000"/>
                    </a:schemeClr>
                  </a:solidFill>
                  <a:cs typeface="+mn-ea"/>
                </a:rPr>
                <a:t>东、广西、湖南、湖北、河北及北京周边，主营业务范围涉售楼部、样板房、五星酒店、货量区装修等，</a:t>
              </a:r>
              <a:r>
                <a:rPr lang="zh-CN" altLang="en-US" sz="1200" dirty="0" smtClean="0">
                  <a:solidFill>
                    <a:schemeClr val="tx1">
                      <a:lumMod val="65000"/>
                      <a:lumOff val="35000"/>
                    </a:schemeClr>
                  </a:solidFill>
                  <a:cs typeface="+mn-ea"/>
                </a:rPr>
                <a:t>年承接产</a:t>
              </a:r>
              <a:r>
                <a:rPr lang="zh-CN" altLang="en-US" sz="1200" dirty="0">
                  <a:solidFill>
                    <a:schemeClr val="tx1">
                      <a:lumMod val="65000"/>
                      <a:lumOff val="35000"/>
                    </a:schemeClr>
                  </a:solidFill>
                  <a:cs typeface="+mn-ea"/>
                </a:rPr>
                <a:t>量面积</a:t>
              </a:r>
              <a:r>
                <a:rPr lang="en-US" altLang="zh-CN" sz="1200" dirty="0">
                  <a:solidFill>
                    <a:schemeClr val="tx1">
                      <a:lumMod val="65000"/>
                      <a:lumOff val="35000"/>
                    </a:schemeClr>
                  </a:solidFill>
                  <a:cs typeface="+mn-ea"/>
                </a:rPr>
                <a:t>200</a:t>
              </a:r>
              <a:r>
                <a:rPr lang="zh-CN" altLang="en-US" sz="1200" dirty="0">
                  <a:solidFill>
                    <a:schemeClr val="tx1">
                      <a:lumMod val="65000"/>
                      <a:lumOff val="35000"/>
                    </a:schemeClr>
                  </a:solidFill>
                  <a:cs typeface="+mn-ea"/>
                </a:rPr>
                <a:t>万平方米以上。</a:t>
              </a:r>
              <a:endParaRPr lang="en-US" altLang="zh-CN" sz="1200" dirty="0">
                <a:solidFill>
                  <a:schemeClr val="tx1">
                    <a:lumMod val="65000"/>
                    <a:lumOff val="35000"/>
                  </a:schemeClr>
                </a:solidFill>
                <a:cs typeface="+mn-ea"/>
              </a:endParaRPr>
            </a:p>
            <a:p>
              <a:pPr indent="360363">
                <a:lnSpc>
                  <a:spcPct val="150000"/>
                </a:lnSpc>
              </a:pPr>
              <a:r>
                <a:rPr lang="zh-CN" altLang="en-US" sz="1200" dirty="0">
                  <a:solidFill>
                    <a:schemeClr val="tx1">
                      <a:lumMod val="65000"/>
                      <a:lumOff val="35000"/>
                    </a:schemeClr>
                  </a:solidFill>
                  <a:cs typeface="+mn-ea"/>
                </a:rPr>
                <a:t>公司对工程项目的设计、施工及后期服务具有成熟有效的管理制度和严格科学的质量保障体系。</a:t>
              </a:r>
              <a:endParaRPr lang="en-US" altLang="zh-CN" sz="1200" dirty="0">
                <a:solidFill>
                  <a:schemeClr val="tx1">
                    <a:lumMod val="65000"/>
                    <a:lumOff val="35000"/>
                  </a:schemeClr>
                </a:solidFill>
                <a:cs typeface="+mn-ea"/>
              </a:endParaRPr>
            </a:p>
            <a:p>
              <a:pPr indent="360363">
                <a:lnSpc>
                  <a:spcPct val="150000"/>
                </a:lnSpc>
              </a:pPr>
              <a:r>
                <a:rPr lang="zh-CN" altLang="en-US" sz="1200" dirty="0">
                  <a:solidFill>
                    <a:schemeClr val="tx1">
                      <a:lumMod val="65000"/>
                      <a:lumOff val="35000"/>
                    </a:schemeClr>
                  </a:solidFill>
                  <a:cs typeface="+mn-ea"/>
                </a:rPr>
                <a:t>公司</a:t>
              </a:r>
              <a:r>
                <a:rPr lang="zh-CN" altLang="zh-CN" sz="1200" dirty="0">
                  <a:solidFill>
                    <a:schemeClr val="tx1">
                      <a:lumMod val="65000"/>
                      <a:lumOff val="35000"/>
                    </a:schemeClr>
                  </a:solidFill>
                  <a:cs typeface="+mn-ea"/>
                </a:rPr>
                <a:t>以市场为导向，坚持质量为本、客户至上、科学管理、争创一流的质量方针，恪守以诚取信、以质取胜的经营理念和服务业主、成就员工、发展企业的管理理念</a:t>
              </a:r>
              <a:r>
                <a:rPr lang="zh-CN" altLang="en-US" sz="1200" dirty="0">
                  <a:solidFill>
                    <a:schemeClr val="tx1">
                      <a:lumMod val="65000"/>
                      <a:lumOff val="35000"/>
                    </a:schemeClr>
                  </a:solidFill>
                  <a:cs typeface="+mn-ea"/>
                </a:rPr>
                <a:t>。</a:t>
              </a:r>
              <a:endParaRPr lang="zh-CN" altLang="en-US" sz="1200" dirty="0">
                <a:solidFill>
                  <a:schemeClr val="tx1">
                    <a:lumMod val="65000"/>
                    <a:lumOff val="35000"/>
                  </a:schemeClr>
                </a:solidFill>
                <a:cs typeface="+mn-ea"/>
                <a:sym typeface="+mn-lt"/>
              </a:endParaRPr>
            </a:p>
          </p:txBody>
        </p:sp>
      </p:grpSp>
      <p:pic>
        <p:nvPicPr>
          <p:cNvPr id="42" name="图片 41"/>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8334965" y="1148541"/>
            <a:ext cx="2367915" cy="1944370"/>
          </a:xfrm>
          <a:prstGeom prst="rect">
            <a:avLst/>
          </a:prstGeom>
        </p:spPr>
      </p:pic>
    </p:spTree>
    <p:extLst>
      <p:ext uri="{BB962C8B-B14F-4D97-AF65-F5344CB8AC3E}">
        <p14:creationId xmlns:p14="http://schemas.microsoft.com/office/powerpoint/2010/main" val="2992947677"/>
      </p:ext>
    </p:extLst>
  </p:cSld>
  <p:clrMapOvr>
    <a:masterClrMapping/>
  </p:clrMapOvr>
  <p:transition spd="slow" advClick="0" advTm="0">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菱形 2"/>
          <p:cNvSpPr/>
          <p:nvPr/>
        </p:nvSpPr>
        <p:spPr>
          <a:xfrm>
            <a:off x="5173564" y="1441259"/>
            <a:ext cx="1148362" cy="1148362"/>
          </a:xfrm>
          <a:prstGeom prst="diamond">
            <a:avLst/>
          </a:prstGeom>
          <a:solidFill>
            <a:srgbClr val="235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6" name="直接连接符 5"/>
          <p:cNvCxnSpPr/>
          <p:nvPr/>
        </p:nvCxnSpPr>
        <p:spPr>
          <a:xfrm>
            <a:off x="5747745" y="2565457"/>
            <a:ext cx="0" cy="363266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527422" y="1999674"/>
            <a:ext cx="806524" cy="0"/>
          </a:xfrm>
          <a:prstGeom prst="line">
            <a:avLst/>
          </a:prstGeom>
          <a:ln w="19050">
            <a:solidFill>
              <a:srgbClr val="2351B4"/>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30" name="菱形 29"/>
          <p:cNvSpPr/>
          <p:nvPr/>
        </p:nvSpPr>
        <p:spPr>
          <a:xfrm>
            <a:off x="5173564" y="3973733"/>
            <a:ext cx="1148362" cy="1148362"/>
          </a:xfrm>
          <a:prstGeom prst="diamond">
            <a:avLst/>
          </a:prstGeom>
          <a:solidFill>
            <a:srgbClr val="20C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32" name="直接连接符 31"/>
          <p:cNvCxnSpPr/>
          <p:nvPr/>
        </p:nvCxnSpPr>
        <p:spPr>
          <a:xfrm flipH="1">
            <a:off x="6250269" y="4532148"/>
            <a:ext cx="806524" cy="0"/>
          </a:xfrm>
          <a:prstGeom prst="line">
            <a:avLst/>
          </a:prstGeom>
          <a:ln w="19050">
            <a:solidFill>
              <a:srgbClr val="20C7FD"/>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DDB86783-C4B6-499F-AC89-88F464398661}"/>
              </a:ext>
            </a:extLst>
          </p:cNvPr>
          <p:cNvSpPr txBox="1"/>
          <p:nvPr/>
        </p:nvSpPr>
        <p:spPr>
          <a:xfrm>
            <a:off x="5108776" y="1755986"/>
            <a:ext cx="1277937" cy="497957"/>
          </a:xfrm>
          <a:prstGeom prst="rect">
            <a:avLst/>
          </a:prstGeom>
          <a:noFill/>
        </p:spPr>
        <p:txBody>
          <a:bodyPr wrap="square">
            <a:spAutoFit/>
          </a:bodyPr>
          <a:lstStyle/>
          <a:p>
            <a:pPr algn="ctr">
              <a:lnSpc>
                <a:spcPct val="120000"/>
              </a:lnSpc>
            </a:pPr>
            <a:r>
              <a:rPr lang="en-US" altLang="zh-CN" sz="2400" b="0" i="0" dirty="0" smtClean="0">
                <a:solidFill>
                  <a:schemeClr val="bg1"/>
                </a:solidFill>
                <a:effectLst/>
                <a:cs typeface="+mn-ea"/>
                <a:sym typeface="+mn-lt"/>
              </a:rPr>
              <a:t>03</a:t>
            </a:r>
            <a:endParaRPr lang="zh-CN" altLang="en-US" sz="2400" dirty="0">
              <a:solidFill>
                <a:schemeClr val="bg1"/>
              </a:solidFill>
              <a:cs typeface="+mn-ea"/>
              <a:sym typeface="+mn-lt"/>
            </a:endParaRPr>
          </a:p>
        </p:txBody>
      </p:sp>
      <p:sp>
        <p:nvSpPr>
          <p:cNvPr id="34" name="文本框 33">
            <a:extLst>
              <a:ext uri="{FF2B5EF4-FFF2-40B4-BE49-F238E27FC236}">
                <a16:creationId xmlns:a16="http://schemas.microsoft.com/office/drawing/2014/main" id="{DDB86783-C4B6-499F-AC89-88F464398661}"/>
              </a:ext>
            </a:extLst>
          </p:cNvPr>
          <p:cNvSpPr txBox="1"/>
          <p:nvPr/>
        </p:nvSpPr>
        <p:spPr>
          <a:xfrm>
            <a:off x="5108776" y="4306997"/>
            <a:ext cx="1277937" cy="497957"/>
          </a:xfrm>
          <a:prstGeom prst="rect">
            <a:avLst/>
          </a:prstGeom>
          <a:noFill/>
        </p:spPr>
        <p:txBody>
          <a:bodyPr wrap="square">
            <a:spAutoFit/>
          </a:bodyPr>
          <a:lstStyle/>
          <a:p>
            <a:pPr algn="ctr">
              <a:lnSpc>
                <a:spcPct val="120000"/>
              </a:lnSpc>
            </a:pPr>
            <a:r>
              <a:rPr lang="en-US" altLang="zh-CN" sz="2400" b="0" i="0" dirty="0" smtClean="0">
                <a:solidFill>
                  <a:schemeClr val="bg1"/>
                </a:solidFill>
                <a:effectLst/>
                <a:cs typeface="+mn-ea"/>
                <a:sym typeface="+mn-lt"/>
              </a:rPr>
              <a:t>04</a:t>
            </a:r>
            <a:endParaRPr lang="zh-CN" altLang="en-US" sz="2400" dirty="0">
              <a:solidFill>
                <a:schemeClr val="bg1"/>
              </a:solidFill>
              <a:cs typeface="+mn-ea"/>
              <a:sym typeface="+mn-lt"/>
            </a:endParaRPr>
          </a:p>
        </p:txBody>
      </p:sp>
      <p:sp>
        <p:nvSpPr>
          <p:cNvPr id="36" name="文本框 35"/>
          <p:cNvSpPr txBox="1"/>
          <p:nvPr/>
        </p:nvSpPr>
        <p:spPr>
          <a:xfrm>
            <a:off x="1301468" y="256292"/>
            <a:ext cx="2339102" cy="461665"/>
          </a:xfrm>
          <a:prstGeom prst="rect">
            <a:avLst/>
          </a:prstGeom>
          <a:noFill/>
        </p:spPr>
        <p:txBody>
          <a:bodyPr wrap="none" rtlCol="0">
            <a:spAutoFit/>
          </a:bodyPr>
          <a:lstStyle/>
          <a:p>
            <a:r>
              <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rPr>
              <a:t>主</a:t>
            </a:r>
            <a:r>
              <a:rPr lang="zh-CN" altLang="en-US" sz="2400" b="1" dirty="0" smtClean="0">
                <a:solidFill>
                  <a:schemeClr val="tx1">
                    <a:lumMod val="85000"/>
                    <a:lumOff val="15000"/>
                  </a:schemeClr>
                </a:solidFill>
                <a:effectLst>
                  <a:outerShdw blurRad="25400" dist="25400" dir="2700000" algn="tl">
                    <a:srgbClr val="000000">
                      <a:alpha val="25000"/>
                    </a:srgbClr>
                  </a:outerShdw>
                </a:effectLst>
                <a:cs typeface="+mn-ea"/>
                <a:sym typeface="+mn-lt"/>
              </a:rPr>
              <a:t>营五大</a:t>
            </a:r>
            <a:r>
              <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rPr>
              <a:t>子公司</a:t>
            </a: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213" y="157093"/>
            <a:ext cx="2281287" cy="617426"/>
          </a:xfrm>
          <a:prstGeom prst="rect">
            <a:avLst/>
          </a:prstGeom>
        </p:spPr>
      </p:pic>
      <p:cxnSp>
        <p:nvCxnSpPr>
          <p:cNvPr id="25" name="直接连接符 24"/>
          <p:cNvCxnSpPr/>
          <p:nvPr/>
        </p:nvCxnSpPr>
        <p:spPr>
          <a:xfrm>
            <a:off x="1385740" y="812227"/>
            <a:ext cx="1080626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6" name="组合 25"/>
          <p:cNvGrpSpPr/>
          <p:nvPr/>
        </p:nvGrpSpPr>
        <p:grpSpPr>
          <a:xfrm>
            <a:off x="601672" y="2833912"/>
            <a:ext cx="4535468" cy="3861204"/>
            <a:chOff x="666820" y="3214910"/>
            <a:chExt cx="3948306" cy="3861204"/>
          </a:xfrm>
        </p:grpSpPr>
        <p:sp>
          <p:nvSpPr>
            <p:cNvPr id="31" name="文本框 30">
              <a:extLst>
                <a:ext uri="{FF2B5EF4-FFF2-40B4-BE49-F238E27FC236}">
                  <a16:creationId xmlns:a16="http://schemas.microsoft.com/office/drawing/2014/main" id="{492EFE1D-7A5A-4516-BB87-BFD48FAB18AF}"/>
                </a:ext>
              </a:extLst>
            </p:cNvPr>
            <p:cNvSpPr txBox="1"/>
            <p:nvPr/>
          </p:nvSpPr>
          <p:spPr>
            <a:xfrm>
              <a:off x="3558983" y="3265596"/>
              <a:ext cx="1001203" cy="424732"/>
            </a:xfrm>
            <a:prstGeom prst="rect">
              <a:avLst/>
            </a:prstGeom>
            <a:noFill/>
          </p:spPr>
          <p:txBody>
            <a:bodyPr wrap="square">
              <a:spAutoFit/>
            </a:bodyPr>
            <a:lstStyle/>
            <a:p>
              <a:pPr>
                <a:lnSpc>
                  <a:spcPct val="120000"/>
                </a:lnSpc>
              </a:pPr>
              <a:r>
                <a:rPr lang="zh-CN" altLang="en-US" b="1" dirty="0">
                  <a:solidFill>
                    <a:schemeClr val="tx1">
                      <a:lumMod val="75000"/>
                      <a:lumOff val="25000"/>
                    </a:schemeClr>
                  </a:solidFill>
                  <a:cs typeface="+mn-ea"/>
                  <a:sym typeface="+mn-lt"/>
                </a:rPr>
                <a:t>公司成立</a:t>
              </a:r>
            </a:p>
          </p:txBody>
        </p:sp>
        <p:sp>
          <p:nvSpPr>
            <p:cNvPr id="35" name="文本框 34">
              <a:extLst>
                <a:ext uri="{FF2B5EF4-FFF2-40B4-BE49-F238E27FC236}">
                  <a16:creationId xmlns:a16="http://schemas.microsoft.com/office/drawing/2014/main" id="{F7BDD084-B551-4C86-A768-D0C5CBB48069}"/>
                </a:ext>
              </a:extLst>
            </p:cNvPr>
            <p:cNvSpPr txBox="1"/>
            <p:nvPr/>
          </p:nvSpPr>
          <p:spPr>
            <a:xfrm>
              <a:off x="2170656" y="3214910"/>
              <a:ext cx="1277937" cy="497957"/>
            </a:xfrm>
            <a:prstGeom prst="rect">
              <a:avLst/>
            </a:prstGeom>
            <a:noFill/>
          </p:spPr>
          <p:txBody>
            <a:bodyPr wrap="square">
              <a:spAutoFit/>
            </a:bodyPr>
            <a:lstStyle/>
            <a:p>
              <a:pPr algn="r">
                <a:lnSpc>
                  <a:spcPct val="120000"/>
                </a:lnSpc>
              </a:pPr>
              <a:r>
                <a:rPr lang="en-US" altLang="zh-CN" sz="2400" b="1" i="0" dirty="0">
                  <a:solidFill>
                    <a:schemeClr val="tx1">
                      <a:lumMod val="75000"/>
                      <a:lumOff val="25000"/>
                    </a:schemeClr>
                  </a:solidFill>
                  <a:effectLst/>
                  <a:cs typeface="+mn-ea"/>
                  <a:sym typeface="+mn-lt"/>
                </a:rPr>
                <a:t>2006</a:t>
              </a:r>
              <a:endParaRPr lang="zh-CN" altLang="en-US" sz="2400" b="1" dirty="0">
                <a:solidFill>
                  <a:schemeClr val="tx1">
                    <a:lumMod val="75000"/>
                    <a:lumOff val="25000"/>
                  </a:schemeClr>
                </a:solidFill>
                <a:cs typeface="+mn-ea"/>
                <a:sym typeface="+mn-lt"/>
              </a:endParaRPr>
            </a:p>
          </p:txBody>
        </p:sp>
        <p:sp>
          <p:nvSpPr>
            <p:cNvPr id="37" name="文本框 36">
              <a:extLst>
                <a:ext uri="{FF2B5EF4-FFF2-40B4-BE49-F238E27FC236}">
                  <a16:creationId xmlns:a16="http://schemas.microsoft.com/office/drawing/2014/main" id="{DC403818-3587-4F5D-9227-85DC4BD96EC2}"/>
                </a:ext>
              </a:extLst>
            </p:cNvPr>
            <p:cNvSpPr txBox="1"/>
            <p:nvPr/>
          </p:nvSpPr>
          <p:spPr>
            <a:xfrm>
              <a:off x="666820" y="3659794"/>
              <a:ext cx="3948306" cy="3416320"/>
            </a:xfrm>
            <a:prstGeom prst="rect">
              <a:avLst/>
            </a:prstGeom>
            <a:noFill/>
          </p:spPr>
          <p:txBody>
            <a:bodyPr wrap="square">
              <a:spAutoFit/>
            </a:bodyPr>
            <a:lstStyle/>
            <a:p>
              <a:pPr indent="361950">
                <a:lnSpc>
                  <a:spcPct val="150000"/>
                </a:lnSpc>
              </a:pPr>
              <a:r>
                <a:rPr lang="zh-CN" altLang="en-US" sz="1200" b="1" dirty="0">
                  <a:solidFill>
                    <a:schemeClr val="tx1">
                      <a:lumMod val="65000"/>
                      <a:lumOff val="35000"/>
                    </a:schemeClr>
                  </a:solidFill>
                  <a:cs typeface="+mn-ea"/>
                </a:rPr>
                <a:t>广东越顺建设工程有限公司，</a:t>
              </a:r>
              <a:r>
                <a:rPr lang="zh-CN" altLang="en-US" sz="1200" dirty="0">
                  <a:solidFill>
                    <a:schemeClr val="tx1">
                      <a:lumMod val="65000"/>
                      <a:lumOff val="35000"/>
                    </a:schemeClr>
                  </a:solidFill>
                  <a:cs typeface="+mn-ea"/>
                </a:rPr>
                <a:t>拥有地基基础工程专业承包壹级资质，主营地基与基础工程专业承包工</a:t>
              </a:r>
              <a:r>
                <a:rPr lang="zh-CN" altLang="en-US" sz="1200" dirty="0" smtClean="0">
                  <a:solidFill>
                    <a:schemeClr val="tx1">
                      <a:lumMod val="65000"/>
                      <a:lumOff val="35000"/>
                    </a:schemeClr>
                  </a:solidFill>
                  <a:cs typeface="+mn-ea"/>
                </a:rPr>
                <a:t>程。</a:t>
              </a:r>
              <a:endParaRPr lang="en-US" altLang="zh-CN" sz="1200" dirty="0">
                <a:solidFill>
                  <a:schemeClr val="tx1">
                    <a:lumMod val="65000"/>
                    <a:lumOff val="35000"/>
                  </a:schemeClr>
                </a:solidFill>
                <a:cs typeface="+mn-ea"/>
              </a:endParaRPr>
            </a:p>
            <a:p>
              <a:pPr indent="361950">
                <a:lnSpc>
                  <a:spcPct val="150000"/>
                </a:lnSpc>
              </a:pPr>
              <a:r>
                <a:rPr lang="zh-CN" altLang="en-US" sz="1200" dirty="0">
                  <a:solidFill>
                    <a:schemeClr val="tx1">
                      <a:lumMod val="65000"/>
                      <a:lumOff val="35000"/>
                    </a:schemeClr>
                  </a:solidFill>
                  <a:cs typeface="+mn-ea"/>
                </a:rPr>
                <a:t>公司从事工程地质、基础及地基处理工程，经营业务包括建筑、水利、公路交通、岩土勘察设计监测等领域的岩土工程勘察、设计、施工及工程技术咨询，地基基础工程、基坑工程、边坡工程的设计与施工，工程机械租赁，工程施工劳务外包，工程监测和检测等。</a:t>
              </a:r>
              <a:endParaRPr lang="en-US" altLang="zh-CN" sz="1200" dirty="0">
                <a:solidFill>
                  <a:schemeClr val="tx1">
                    <a:lumMod val="65000"/>
                    <a:lumOff val="35000"/>
                  </a:schemeClr>
                </a:solidFill>
                <a:cs typeface="+mn-ea"/>
              </a:endParaRPr>
            </a:p>
            <a:p>
              <a:pPr indent="361950">
                <a:lnSpc>
                  <a:spcPct val="150000"/>
                </a:lnSpc>
              </a:pPr>
              <a:r>
                <a:rPr lang="zh-CN" altLang="en-US" sz="1200" dirty="0">
                  <a:solidFill>
                    <a:schemeClr val="tx1">
                      <a:lumMod val="65000"/>
                      <a:lumOff val="35000"/>
                    </a:schemeClr>
                  </a:solidFill>
                  <a:cs typeface="+mn-ea"/>
                </a:rPr>
                <a:t>公司植根于珠三角多年，大力投资引进高端施工设备和工艺，拥有一流的技术管理人才，通过大量工程的实践和多年的经</a:t>
              </a:r>
              <a:r>
                <a:rPr lang="zh-CN" altLang="en-US" sz="1200" dirty="0" smtClean="0">
                  <a:solidFill>
                    <a:schemeClr val="tx1">
                      <a:lumMod val="65000"/>
                      <a:lumOff val="35000"/>
                    </a:schemeClr>
                  </a:solidFill>
                  <a:cs typeface="+mn-ea"/>
                </a:rPr>
                <a:t>验，</a:t>
              </a:r>
              <a:r>
                <a:rPr lang="zh-CN" altLang="en-US" sz="1200" dirty="0">
                  <a:solidFill>
                    <a:schemeClr val="tx1">
                      <a:lumMod val="65000"/>
                      <a:lumOff val="35000"/>
                    </a:schemeClr>
                  </a:solidFill>
                  <a:cs typeface="+mn-ea"/>
                </a:rPr>
                <a:t>已摸索出一套适合广东不同地质条件下的施工方法。本公司在岩土工程勘察、地基和基础方面高质量的专业服务，获得了合作单位的好评。</a:t>
              </a:r>
            </a:p>
          </p:txBody>
        </p:sp>
      </p:grpSp>
      <p:pic>
        <p:nvPicPr>
          <p:cNvPr id="39" name="Picture 2" descr="G:\2、企业文化工作\（3）公司LOGO\越顺\越顺新.png"/>
          <p:cNvPicPr>
            <a:picLocks noChangeAspect="1" noChangeArrowheads="1"/>
          </p:cNvPicPr>
          <p:nvPr/>
        </p:nvPicPr>
        <p:blipFill>
          <a:blip r:embed="rId4" cstate="print"/>
          <a:srcRect/>
          <a:stretch>
            <a:fillRect/>
          </a:stretch>
        </p:blipFill>
        <p:spPr bwMode="auto">
          <a:xfrm>
            <a:off x="1646894" y="963393"/>
            <a:ext cx="1733262" cy="1772393"/>
          </a:xfrm>
          <a:prstGeom prst="rect">
            <a:avLst/>
          </a:prstGeom>
          <a:noFill/>
        </p:spPr>
      </p:pic>
      <p:grpSp>
        <p:nvGrpSpPr>
          <p:cNvPr id="40" name="组合 39"/>
          <p:cNvGrpSpPr/>
          <p:nvPr/>
        </p:nvGrpSpPr>
        <p:grpSpPr>
          <a:xfrm>
            <a:off x="6809010" y="1257875"/>
            <a:ext cx="5020490" cy="2753208"/>
            <a:chOff x="-32058" y="4033601"/>
            <a:chExt cx="4252601" cy="2753208"/>
          </a:xfrm>
        </p:grpSpPr>
        <p:sp>
          <p:nvSpPr>
            <p:cNvPr id="41" name="文本框 40">
              <a:extLst>
                <a:ext uri="{FF2B5EF4-FFF2-40B4-BE49-F238E27FC236}">
                  <a16:creationId xmlns:a16="http://schemas.microsoft.com/office/drawing/2014/main" id="{492EFE1D-7A5A-4516-BB87-BFD48FAB18AF}"/>
                </a:ext>
              </a:extLst>
            </p:cNvPr>
            <p:cNvSpPr txBox="1"/>
            <p:nvPr/>
          </p:nvSpPr>
          <p:spPr>
            <a:xfrm>
              <a:off x="1325890" y="4084287"/>
              <a:ext cx="2647092" cy="424732"/>
            </a:xfrm>
            <a:prstGeom prst="rect">
              <a:avLst/>
            </a:prstGeom>
            <a:noFill/>
          </p:spPr>
          <p:txBody>
            <a:bodyPr wrap="square">
              <a:spAutoFit/>
            </a:bodyPr>
            <a:lstStyle/>
            <a:p>
              <a:pPr>
                <a:lnSpc>
                  <a:spcPct val="120000"/>
                </a:lnSpc>
              </a:pPr>
              <a:r>
                <a:rPr lang="zh-CN" altLang="en-US" b="1" dirty="0">
                  <a:solidFill>
                    <a:schemeClr val="tx1">
                      <a:lumMod val="75000"/>
                      <a:lumOff val="25000"/>
                    </a:schemeClr>
                  </a:solidFill>
                  <a:cs typeface="+mn-ea"/>
                  <a:sym typeface="+mn-lt"/>
                </a:rPr>
                <a:t>公司成立</a:t>
              </a:r>
            </a:p>
          </p:txBody>
        </p:sp>
        <p:sp>
          <p:nvSpPr>
            <p:cNvPr id="42" name="文本框 41">
              <a:extLst>
                <a:ext uri="{FF2B5EF4-FFF2-40B4-BE49-F238E27FC236}">
                  <a16:creationId xmlns:a16="http://schemas.microsoft.com/office/drawing/2014/main" id="{F7BDD084-B551-4C86-A768-D0C5CBB48069}"/>
                </a:ext>
              </a:extLst>
            </p:cNvPr>
            <p:cNvSpPr txBox="1"/>
            <p:nvPr/>
          </p:nvSpPr>
          <p:spPr>
            <a:xfrm>
              <a:off x="-32058" y="4033601"/>
              <a:ext cx="1277937" cy="497957"/>
            </a:xfrm>
            <a:prstGeom prst="rect">
              <a:avLst/>
            </a:prstGeom>
            <a:noFill/>
          </p:spPr>
          <p:txBody>
            <a:bodyPr wrap="square">
              <a:spAutoFit/>
            </a:bodyPr>
            <a:lstStyle/>
            <a:p>
              <a:pPr algn="r">
                <a:lnSpc>
                  <a:spcPct val="120000"/>
                </a:lnSpc>
              </a:pPr>
              <a:r>
                <a:rPr lang="en-US" altLang="zh-CN" sz="2400" b="1" i="0" dirty="0">
                  <a:solidFill>
                    <a:schemeClr val="tx1">
                      <a:lumMod val="75000"/>
                      <a:lumOff val="25000"/>
                    </a:schemeClr>
                  </a:solidFill>
                  <a:effectLst/>
                  <a:cs typeface="+mn-ea"/>
                  <a:sym typeface="+mn-lt"/>
                </a:rPr>
                <a:t>2009</a:t>
              </a:r>
              <a:endParaRPr lang="zh-CN" altLang="en-US" sz="2400" b="1" dirty="0">
                <a:solidFill>
                  <a:schemeClr val="tx1">
                    <a:lumMod val="75000"/>
                    <a:lumOff val="25000"/>
                  </a:schemeClr>
                </a:solidFill>
                <a:cs typeface="+mn-ea"/>
                <a:sym typeface="+mn-lt"/>
              </a:endParaRPr>
            </a:p>
          </p:txBody>
        </p:sp>
        <p:sp>
          <p:nvSpPr>
            <p:cNvPr id="43" name="文本框 42">
              <a:extLst>
                <a:ext uri="{FF2B5EF4-FFF2-40B4-BE49-F238E27FC236}">
                  <a16:creationId xmlns:a16="http://schemas.microsoft.com/office/drawing/2014/main" id="{DC403818-3587-4F5D-9227-85DC4BD96EC2}"/>
                </a:ext>
              </a:extLst>
            </p:cNvPr>
            <p:cNvSpPr txBox="1"/>
            <p:nvPr/>
          </p:nvSpPr>
          <p:spPr>
            <a:xfrm>
              <a:off x="489341" y="4478485"/>
              <a:ext cx="3731202" cy="2308324"/>
            </a:xfrm>
            <a:prstGeom prst="rect">
              <a:avLst/>
            </a:prstGeom>
            <a:noFill/>
          </p:spPr>
          <p:txBody>
            <a:bodyPr wrap="square">
              <a:spAutoFit/>
            </a:bodyPr>
            <a:lstStyle/>
            <a:p>
              <a:pPr indent="360363">
                <a:lnSpc>
                  <a:spcPct val="150000"/>
                </a:lnSpc>
              </a:pPr>
              <a:r>
                <a:rPr lang="zh-CN" altLang="en-US" sz="1200" b="1" dirty="0">
                  <a:solidFill>
                    <a:schemeClr val="tx1">
                      <a:lumMod val="65000"/>
                      <a:lumOff val="35000"/>
                    </a:schemeClr>
                  </a:solidFill>
                  <a:cs typeface="+mn-ea"/>
                  <a:sym typeface="+mn-lt"/>
                </a:rPr>
                <a:t>佛山市粤匠建筑装饰工程有限公司</a:t>
              </a:r>
              <a:r>
                <a:rPr lang="zh-CN" altLang="zh-CN" sz="1200" dirty="0">
                  <a:solidFill>
                    <a:schemeClr val="tx1">
                      <a:lumMod val="65000"/>
                      <a:lumOff val="35000"/>
                    </a:schemeClr>
                  </a:solidFill>
                  <a:cs typeface="+mn-ea"/>
                </a:rPr>
                <a:t>，</a:t>
              </a:r>
              <a:r>
                <a:rPr lang="zh-CN" altLang="en-US" sz="1200" dirty="0">
                  <a:solidFill>
                    <a:schemeClr val="tx1">
                      <a:lumMod val="65000"/>
                      <a:lumOff val="35000"/>
                    </a:schemeClr>
                  </a:solidFill>
                  <a:cs typeface="+mn-ea"/>
                </a:rPr>
                <a:t>拥有</a:t>
              </a:r>
              <a:r>
                <a:rPr lang="zh-CN" altLang="en-US" sz="1200" dirty="0">
                  <a:solidFill>
                    <a:schemeClr val="tx1">
                      <a:lumMod val="65000"/>
                      <a:lumOff val="35000"/>
                    </a:schemeClr>
                  </a:solidFill>
                  <a:cs typeface="+mn-ea"/>
                  <a:sym typeface="+mn-lt"/>
                </a:rPr>
                <a:t>市政公用工程施工总承包三级、古建筑工程专业承包三级资质。</a:t>
              </a:r>
              <a:r>
                <a:rPr lang="zh-CN" altLang="zh-CN" sz="1200" dirty="0">
                  <a:solidFill>
                    <a:schemeClr val="tx1">
                      <a:lumMod val="65000"/>
                      <a:lumOff val="35000"/>
                    </a:schemeClr>
                  </a:solidFill>
                  <a:cs typeface="+mn-ea"/>
                </a:rPr>
                <a:t> </a:t>
              </a:r>
              <a:r>
                <a:rPr lang="zh-CN" altLang="en-US" sz="1200" dirty="0">
                  <a:solidFill>
                    <a:schemeClr val="tx1">
                      <a:lumMod val="65000"/>
                      <a:lumOff val="35000"/>
                    </a:schemeClr>
                  </a:solidFill>
                  <a:cs typeface="+mn-ea"/>
                </a:rPr>
                <a:t>主营业</a:t>
              </a:r>
              <a:r>
                <a:rPr lang="zh-CN" altLang="en-US" sz="1200" dirty="0" smtClean="0">
                  <a:solidFill>
                    <a:schemeClr val="tx1">
                      <a:lumMod val="65000"/>
                      <a:lumOff val="35000"/>
                    </a:schemeClr>
                  </a:solidFill>
                  <a:cs typeface="+mn-ea"/>
                </a:rPr>
                <a:t>务</a:t>
              </a:r>
              <a:r>
                <a:rPr lang="zh-CN" altLang="zh-CN" sz="1200" dirty="0" smtClean="0">
                  <a:solidFill>
                    <a:schemeClr val="tx1">
                      <a:lumMod val="65000"/>
                      <a:lumOff val="35000"/>
                    </a:schemeClr>
                  </a:solidFill>
                  <a:cs typeface="+mn-ea"/>
                </a:rPr>
                <a:t>大</a:t>
              </a:r>
              <a:r>
                <a:rPr lang="zh-CN" altLang="zh-CN" sz="1200" dirty="0">
                  <a:solidFill>
                    <a:schemeClr val="tx1">
                      <a:lumMod val="65000"/>
                      <a:lumOff val="35000"/>
                    </a:schemeClr>
                  </a:solidFill>
                  <a:cs typeface="+mn-ea"/>
                </a:rPr>
                <a:t>型土石方工程</a:t>
              </a:r>
              <a:r>
                <a:rPr lang="zh-CN" altLang="en-US" sz="1200" dirty="0">
                  <a:solidFill>
                    <a:schemeClr val="tx1">
                      <a:lumMod val="65000"/>
                      <a:lumOff val="35000"/>
                    </a:schemeClr>
                  </a:solidFill>
                  <a:cs typeface="+mn-ea"/>
                </a:rPr>
                <a:t>、</a:t>
              </a:r>
              <a:r>
                <a:rPr lang="zh-CN" altLang="zh-CN" sz="1200" dirty="0">
                  <a:solidFill>
                    <a:schemeClr val="tx1">
                      <a:lumMod val="65000"/>
                      <a:lumOff val="35000"/>
                    </a:schemeClr>
                  </a:solidFill>
                  <a:cs typeface="+mn-ea"/>
                </a:rPr>
                <a:t>边坡支护工程、市政工程</a:t>
              </a:r>
              <a:r>
                <a:rPr lang="zh-CN" altLang="en-US" sz="1200" dirty="0">
                  <a:solidFill>
                    <a:schemeClr val="tx1">
                      <a:lumMod val="65000"/>
                      <a:lumOff val="35000"/>
                    </a:schemeClr>
                  </a:solidFill>
                  <a:cs typeface="+mn-ea"/>
                </a:rPr>
                <a:t>；公司深受业界和社会的认可多次获合作单位表彰，分别获得“年度优秀合作方”、“工程类特别贡献奖”，“优秀分包方” 等称号。</a:t>
              </a:r>
              <a:endParaRPr lang="en-US" altLang="zh-CN" sz="1200" dirty="0">
                <a:solidFill>
                  <a:schemeClr val="tx1">
                    <a:lumMod val="65000"/>
                    <a:lumOff val="35000"/>
                  </a:schemeClr>
                </a:solidFill>
                <a:cs typeface="+mn-ea"/>
              </a:endParaRPr>
            </a:p>
            <a:p>
              <a:pPr indent="360363">
                <a:lnSpc>
                  <a:spcPct val="150000"/>
                </a:lnSpc>
              </a:pPr>
              <a:r>
                <a:rPr lang="zh-CN" altLang="zh-CN" sz="1200" dirty="0">
                  <a:solidFill>
                    <a:schemeClr val="tx1">
                      <a:lumMod val="65000"/>
                      <a:lumOff val="35000"/>
                    </a:schemeClr>
                  </a:solidFill>
                  <a:cs typeface="+mn-ea"/>
                </a:rPr>
                <a:t>公司承接的各个项目以来，坚持精益求精的态度，规范、精细化的现场管理，安全文明施工、把控品质、严抓进度，力求让承揽工程的各发包方满意和信任</a:t>
              </a:r>
              <a:r>
                <a:rPr lang="zh-CN" altLang="en-US" sz="1200" dirty="0">
                  <a:solidFill>
                    <a:schemeClr val="tx1">
                      <a:lumMod val="65000"/>
                      <a:lumOff val="35000"/>
                    </a:schemeClr>
                  </a:solidFill>
                  <a:cs typeface="+mn-ea"/>
                </a:rPr>
                <a:t>。</a:t>
              </a:r>
              <a:endParaRPr lang="zh-CN" altLang="en-US" sz="1200" b="1" dirty="0">
                <a:solidFill>
                  <a:srgbClr val="C00000"/>
                </a:solidFill>
                <a:latin typeface="宋体"/>
                <a:sym typeface="+mn-lt"/>
              </a:endParaRPr>
            </a:p>
          </p:txBody>
        </p:sp>
      </p:grpSp>
      <p:pic>
        <p:nvPicPr>
          <p:cNvPr id="44" name="Picture 2" descr="G:\2、企业文化工作\（3）公司LOGO\logo\logo\01佛山市粤匠建筑装饰工程有限公司LOGO\01佛山市粤匠建筑工程有限公司LOGO\上下－简称－全彩－粤匠LOGO.png"/>
          <p:cNvPicPr>
            <a:picLocks noChangeAspect="1" noChangeArrowheads="1"/>
          </p:cNvPicPr>
          <p:nvPr/>
        </p:nvPicPr>
        <p:blipFill>
          <a:blip r:embed="rId5"/>
          <a:srcRect/>
          <a:stretch>
            <a:fillRect/>
          </a:stretch>
        </p:blipFill>
        <p:spPr bwMode="auto">
          <a:xfrm>
            <a:off x="8752822" y="4566317"/>
            <a:ext cx="1623234" cy="1606344"/>
          </a:xfrm>
          <a:prstGeom prst="rect">
            <a:avLst/>
          </a:prstGeom>
          <a:noFill/>
        </p:spPr>
      </p:pic>
    </p:spTree>
    <p:extLst>
      <p:ext uri="{BB962C8B-B14F-4D97-AF65-F5344CB8AC3E}">
        <p14:creationId xmlns:p14="http://schemas.microsoft.com/office/powerpoint/2010/main" val="3027891484"/>
      </p:ext>
    </p:extLst>
  </p:cSld>
  <p:clrMapOvr>
    <a:masterClrMapping/>
  </p:clrMapOvr>
  <p:transition spd="slow" advClick="0" advTm="0">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菱形 2"/>
          <p:cNvSpPr/>
          <p:nvPr/>
        </p:nvSpPr>
        <p:spPr>
          <a:xfrm>
            <a:off x="1450528" y="2759321"/>
            <a:ext cx="1148362" cy="1148362"/>
          </a:xfrm>
          <a:prstGeom prst="diamond">
            <a:avLst/>
          </a:prstGeom>
          <a:solidFill>
            <a:srgbClr val="235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文本框 12">
            <a:extLst>
              <a:ext uri="{FF2B5EF4-FFF2-40B4-BE49-F238E27FC236}">
                <a16:creationId xmlns:a16="http://schemas.microsoft.com/office/drawing/2014/main" id="{DDB86783-C4B6-499F-AC89-88F464398661}"/>
              </a:ext>
            </a:extLst>
          </p:cNvPr>
          <p:cNvSpPr txBox="1"/>
          <p:nvPr/>
        </p:nvSpPr>
        <p:spPr>
          <a:xfrm>
            <a:off x="1385740" y="3074048"/>
            <a:ext cx="1277937" cy="497957"/>
          </a:xfrm>
          <a:prstGeom prst="rect">
            <a:avLst/>
          </a:prstGeom>
          <a:noFill/>
        </p:spPr>
        <p:txBody>
          <a:bodyPr wrap="square">
            <a:spAutoFit/>
          </a:bodyPr>
          <a:lstStyle/>
          <a:p>
            <a:pPr algn="ctr">
              <a:lnSpc>
                <a:spcPct val="120000"/>
              </a:lnSpc>
            </a:pPr>
            <a:r>
              <a:rPr lang="en-US" altLang="zh-CN" sz="2400" b="0" i="0" dirty="0" smtClean="0">
                <a:solidFill>
                  <a:schemeClr val="bg1"/>
                </a:solidFill>
                <a:effectLst/>
                <a:cs typeface="+mn-ea"/>
                <a:sym typeface="+mn-lt"/>
              </a:rPr>
              <a:t>05</a:t>
            </a:r>
            <a:endParaRPr lang="zh-CN" altLang="en-US" sz="2400" dirty="0">
              <a:solidFill>
                <a:schemeClr val="bg1"/>
              </a:solidFill>
              <a:cs typeface="+mn-ea"/>
              <a:sym typeface="+mn-lt"/>
            </a:endParaRP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213" y="157093"/>
            <a:ext cx="2281287" cy="617426"/>
          </a:xfrm>
          <a:prstGeom prst="rect">
            <a:avLst/>
          </a:prstGeom>
        </p:spPr>
      </p:pic>
      <p:grpSp>
        <p:nvGrpSpPr>
          <p:cNvPr id="4" name="组合 3"/>
          <p:cNvGrpSpPr/>
          <p:nvPr/>
        </p:nvGrpSpPr>
        <p:grpSpPr>
          <a:xfrm>
            <a:off x="6143946" y="1897996"/>
            <a:ext cx="4614501" cy="3208507"/>
            <a:chOff x="7846545" y="1439337"/>
            <a:chExt cx="4614501" cy="3208507"/>
          </a:xfrm>
        </p:grpSpPr>
        <p:sp>
          <p:nvSpPr>
            <p:cNvPr id="9" name="文本框 8">
              <a:extLst>
                <a:ext uri="{FF2B5EF4-FFF2-40B4-BE49-F238E27FC236}">
                  <a16:creationId xmlns:a16="http://schemas.microsoft.com/office/drawing/2014/main" id="{492EFE1D-7A5A-4516-BB87-BFD48FAB18AF}"/>
                </a:ext>
              </a:extLst>
            </p:cNvPr>
            <p:cNvSpPr txBox="1"/>
            <p:nvPr/>
          </p:nvSpPr>
          <p:spPr>
            <a:xfrm>
              <a:off x="11082090" y="1462483"/>
              <a:ext cx="1196392" cy="424732"/>
            </a:xfrm>
            <a:prstGeom prst="rect">
              <a:avLst/>
            </a:prstGeom>
            <a:noFill/>
          </p:spPr>
          <p:txBody>
            <a:bodyPr wrap="square">
              <a:spAutoFit/>
            </a:bodyPr>
            <a:lstStyle/>
            <a:p>
              <a:pPr>
                <a:lnSpc>
                  <a:spcPct val="120000"/>
                </a:lnSpc>
              </a:pPr>
              <a:r>
                <a:rPr lang="zh-CN" altLang="en-US" b="1" dirty="0">
                  <a:solidFill>
                    <a:schemeClr val="tx1">
                      <a:lumMod val="75000"/>
                      <a:lumOff val="25000"/>
                    </a:schemeClr>
                  </a:solidFill>
                  <a:cs typeface="+mn-ea"/>
                  <a:sym typeface="+mn-lt"/>
                </a:rPr>
                <a:t>公司成立</a:t>
              </a:r>
            </a:p>
          </p:txBody>
        </p:sp>
        <p:sp>
          <p:nvSpPr>
            <p:cNvPr id="10" name="文本框 9">
              <a:extLst>
                <a:ext uri="{FF2B5EF4-FFF2-40B4-BE49-F238E27FC236}">
                  <a16:creationId xmlns:a16="http://schemas.microsoft.com/office/drawing/2014/main" id="{F7BDD084-B551-4C86-A768-D0C5CBB48069}"/>
                </a:ext>
              </a:extLst>
            </p:cNvPr>
            <p:cNvSpPr txBox="1"/>
            <p:nvPr/>
          </p:nvSpPr>
          <p:spPr>
            <a:xfrm>
              <a:off x="10139024" y="1439337"/>
              <a:ext cx="943066" cy="535531"/>
            </a:xfrm>
            <a:prstGeom prst="rect">
              <a:avLst/>
            </a:prstGeom>
            <a:noFill/>
          </p:spPr>
          <p:txBody>
            <a:bodyPr wrap="square">
              <a:spAutoFit/>
            </a:bodyPr>
            <a:lstStyle/>
            <a:p>
              <a:pPr>
                <a:lnSpc>
                  <a:spcPct val="120000"/>
                </a:lnSpc>
              </a:pPr>
              <a:r>
                <a:rPr lang="en-US" altLang="zh-CN" sz="2400" b="1" i="0" dirty="0">
                  <a:solidFill>
                    <a:schemeClr val="tx1">
                      <a:lumMod val="75000"/>
                      <a:lumOff val="25000"/>
                    </a:schemeClr>
                  </a:solidFill>
                  <a:effectLst/>
                  <a:cs typeface="+mn-ea"/>
                  <a:sym typeface="+mn-lt"/>
                </a:rPr>
                <a:t>2008</a:t>
              </a:r>
              <a:endParaRPr lang="zh-CN" altLang="en-US" sz="2400" b="1" dirty="0">
                <a:solidFill>
                  <a:schemeClr val="tx1">
                    <a:lumMod val="75000"/>
                    <a:lumOff val="25000"/>
                  </a:schemeClr>
                </a:solidFill>
                <a:cs typeface="+mn-ea"/>
                <a:sym typeface="+mn-lt"/>
              </a:endParaRPr>
            </a:p>
          </p:txBody>
        </p:sp>
        <p:sp>
          <p:nvSpPr>
            <p:cNvPr id="11" name="文本框 10">
              <a:extLst>
                <a:ext uri="{FF2B5EF4-FFF2-40B4-BE49-F238E27FC236}">
                  <a16:creationId xmlns:a16="http://schemas.microsoft.com/office/drawing/2014/main" id="{DC403818-3587-4F5D-9227-85DC4BD96EC2}"/>
                </a:ext>
              </a:extLst>
            </p:cNvPr>
            <p:cNvSpPr txBox="1"/>
            <p:nvPr/>
          </p:nvSpPr>
          <p:spPr>
            <a:xfrm>
              <a:off x="7846545" y="2062521"/>
              <a:ext cx="4614501" cy="2585323"/>
            </a:xfrm>
            <a:prstGeom prst="rect">
              <a:avLst/>
            </a:prstGeom>
            <a:noFill/>
          </p:spPr>
          <p:txBody>
            <a:bodyPr wrap="square">
              <a:spAutoFit/>
            </a:bodyPr>
            <a:lstStyle/>
            <a:p>
              <a:pPr indent="361950">
                <a:lnSpc>
                  <a:spcPct val="150000"/>
                </a:lnSpc>
              </a:pPr>
              <a:r>
                <a:rPr lang="zh-CN" altLang="zh-CN" sz="1200" b="1" dirty="0">
                  <a:solidFill>
                    <a:schemeClr val="tx1">
                      <a:lumMod val="65000"/>
                      <a:lumOff val="35000"/>
                    </a:schemeClr>
                  </a:solidFill>
                  <a:cs typeface="+mn-ea"/>
                </a:rPr>
                <a:t>佛山明枫园林绿化工程有限公司</a:t>
              </a:r>
              <a:r>
                <a:rPr lang="zh-CN" altLang="en-US" sz="1200" b="1" dirty="0">
                  <a:solidFill>
                    <a:schemeClr val="tx1">
                      <a:lumMod val="65000"/>
                      <a:lumOff val="35000"/>
                    </a:schemeClr>
                  </a:solidFill>
                  <a:cs typeface="+mn-ea"/>
                </a:rPr>
                <a:t>，</a:t>
              </a:r>
              <a:r>
                <a:rPr lang="zh-CN" altLang="en-US" sz="1200" dirty="0">
                  <a:solidFill>
                    <a:schemeClr val="tx1">
                      <a:lumMod val="65000"/>
                      <a:lumOff val="35000"/>
                    </a:schemeClr>
                  </a:solidFill>
                  <a:cs typeface="+mn-ea"/>
                </a:rPr>
                <a:t>主营</a:t>
              </a:r>
              <a:r>
                <a:rPr lang="zh-CN" altLang="zh-CN" sz="1200" dirty="0">
                  <a:solidFill>
                    <a:schemeClr val="tx1">
                      <a:lumMod val="65000"/>
                      <a:lumOff val="35000"/>
                    </a:schemeClr>
                  </a:solidFill>
                  <a:cs typeface="+mn-ea"/>
                </a:rPr>
                <a:t>园建工程、安装工程、绿化工程、亮化工程等项目类型</a:t>
              </a:r>
              <a:r>
                <a:rPr lang="zh-CN" altLang="en-US" sz="1200" dirty="0">
                  <a:solidFill>
                    <a:schemeClr val="tx1">
                      <a:lumMod val="65000"/>
                      <a:lumOff val="35000"/>
                    </a:schemeClr>
                  </a:solidFill>
                  <a:cs typeface="+mn-ea"/>
                </a:rPr>
                <a:t>，</a:t>
              </a:r>
              <a:endParaRPr lang="en-US" altLang="zh-CN" sz="1200" dirty="0">
                <a:solidFill>
                  <a:schemeClr val="tx1">
                    <a:lumMod val="65000"/>
                    <a:lumOff val="35000"/>
                  </a:schemeClr>
                </a:solidFill>
                <a:cs typeface="+mn-ea"/>
              </a:endParaRPr>
            </a:p>
            <a:p>
              <a:pPr indent="361950">
                <a:lnSpc>
                  <a:spcPct val="150000"/>
                </a:lnSpc>
              </a:pPr>
              <a:r>
                <a:rPr lang="zh-CN" altLang="zh-CN" sz="1200" dirty="0">
                  <a:solidFill>
                    <a:schemeClr val="tx1">
                      <a:lumMod val="65000"/>
                      <a:lumOff val="35000"/>
                    </a:schemeClr>
                  </a:solidFill>
                  <a:cs typeface="+mn-ea"/>
                </a:rPr>
                <a:t>拥有齐全的施工机械设备、</a:t>
              </a:r>
              <a:r>
                <a:rPr lang="zh-CN" altLang="en-US" sz="1200" dirty="0">
                  <a:solidFill>
                    <a:schemeClr val="tx1">
                      <a:lumMod val="65000"/>
                      <a:lumOff val="35000"/>
                    </a:schemeClr>
                  </a:solidFill>
                  <a:cs typeface="+mn-ea"/>
                </a:rPr>
                <a:t>强力高效的</a:t>
              </a:r>
              <a:r>
                <a:rPr lang="zh-CN" altLang="zh-CN" sz="1200" dirty="0">
                  <a:solidFill>
                    <a:schemeClr val="tx1">
                      <a:lumMod val="65000"/>
                      <a:lumOff val="35000"/>
                    </a:schemeClr>
                  </a:solidFill>
                  <a:cs typeface="+mn-ea"/>
                </a:rPr>
                <a:t>施工管理团队，是集设计、</a:t>
              </a:r>
              <a:r>
                <a:rPr lang="zh-CN" altLang="en-US" sz="1200" dirty="0">
                  <a:solidFill>
                    <a:schemeClr val="tx1">
                      <a:lumMod val="65000"/>
                      <a:lumOff val="35000"/>
                    </a:schemeClr>
                  </a:solidFill>
                  <a:cs typeface="+mn-ea"/>
                </a:rPr>
                <a:t>施工</a:t>
              </a:r>
              <a:r>
                <a:rPr lang="zh-CN" altLang="zh-CN" sz="1200" dirty="0">
                  <a:solidFill>
                    <a:schemeClr val="tx1">
                      <a:lumMod val="65000"/>
                      <a:lumOff val="35000"/>
                    </a:schemeClr>
                  </a:solidFill>
                  <a:cs typeface="+mn-ea"/>
                </a:rPr>
                <a:t>、管理、技术服务于一体的综合性园林公司。</a:t>
              </a:r>
              <a:endParaRPr lang="en-US" altLang="zh-CN" sz="1200" dirty="0">
                <a:solidFill>
                  <a:schemeClr val="tx1">
                    <a:lumMod val="65000"/>
                    <a:lumOff val="35000"/>
                  </a:schemeClr>
                </a:solidFill>
                <a:cs typeface="+mn-ea"/>
              </a:endParaRPr>
            </a:p>
            <a:p>
              <a:pPr indent="361950">
                <a:lnSpc>
                  <a:spcPct val="150000"/>
                </a:lnSpc>
                <a:defRPr/>
              </a:pPr>
              <a:r>
                <a:rPr lang="zh-CN" altLang="zh-CN" sz="1200" dirty="0">
                  <a:solidFill>
                    <a:schemeClr val="tx1">
                      <a:lumMod val="65000"/>
                      <a:lumOff val="35000"/>
                    </a:schemeClr>
                  </a:solidFill>
                  <a:cs typeface="+mn-ea"/>
                </a:rPr>
                <a:t>公司自成立以来，遵循精诚严谨、追求卓越的经营理念，凭借坚实的技术基础、丰富的施工管理经验和一流的专业设计、</a:t>
              </a:r>
              <a:r>
                <a:rPr lang="zh-CN" altLang="en-US" sz="1200" dirty="0">
                  <a:solidFill>
                    <a:schemeClr val="tx1">
                      <a:lumMod val="65000"/>
                      <a:lumOff val="35000"/>
                    </a:schemeClr>
                  </a:solidFill>
                  <a:cs typeface="+mn-ea"/>
                </a:rPr>
                <a:t>施工</a:t>
              </a:r>
              <a:r>
                <a:rPr lang="zh-CN" altLang="zh-CN" sz="1200" dirty="0">
                  <a:solidFill>
                    <a:schemeClr val="tx1">
                      <a:lumMod val="65000"/>
                      <a:lumOff val="35000"/>
                    </a:schemeClr>
                  </a:solidFill>
                  <a:cs typeface="+mn-ea"/>
                </a:rPr>
                <a:t>水平，打造出一个又一个高品质</a:t>
              </a:r>
              <a:r>
                <a:rPr lang="zh-CN" altLang="en-US" sz="1200" dirty="0">
                  <a:solidFill>
                    <a:schemeClr val="tx1">
                      <a:lumMod val="65000"/>
                      <a:lumOff val="35000"/>
                    </a:schemeClr>
                  </a:solidFill>
                  <a:cs typeface="+mn-ea"/>
                </a:rPr>
                <a:t>的</a:t>
              </a:r>
              <a:r>
                <a:rPr lang="zh-CN" altLang="zh-CN" sz="1200" dirty="0">
                  <a:solidFill>
                    <a:schemeClr val="tx1">
                      <a:lumMod val="65000"/>
                      <a:lumOff val="35000"/>
                    </a:schemeClr>
                  </a:solidFill>
                  <a:cs typeface="+mn-ea"/>
                </a:rPr>
                <a:t>绿色美景，并多次得到业主及市场的肯定。公司秉承着“思路决定出路、设计决定成败”的经营理念，以人为本，以客为尊。</a:t>
              </a:r>
              <a:endParaRPr lang="zh-CN" altLang="en-US" sz="1200" dirty="0">
                <a:solidFill>
                  <a:schemeClr val="tx1">
                    <a:lumMod val="65000"/>
                    <a:lumOff val="35000"/>
                  </a:schemeClr>
                </a:solidFill>
                <a:cs typeface="+mn-ea"/>
                <a:sym typeface="+mn-lt"/>
              </a:endParaRPr>
            </a:p>
          </p:txBody>
        </p:sp>
      </p:grpSp>
      <p:cxnSp>
        <p:nvCxnSpPr>
          <p:cNvPr id="31" name="直接连接符 30"/>
          <p:cNvCxnSpPr/>
          <p:nvPr/>
        </p:nvCxnSpPr>
        <p:spPr>
          <a:xfrm>
            <a:off x="1385740" y="812227"/>
            <a:ext cx="1080626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1301468" y="256292"/>
            <a:ext cx="2339102" cy="461665"/>
          </a:xfrm>
          <a:prstGeom prst="rect">
            <a:avLst/>
          </a:prstGeom>
          <a:noFill/>
        </p:spPr>
        <p:txBody>
          <a:bodyPr wrap="none" rtlCol="0">
            <a:spAutoFit/>
          </a:bodyPr>
          <a:lstStyle/>
          <a:p>
            <a:r>
              <a:rPr lang="zh-CN" altLang="en-US" sz="2400" b="1" dirty="0" smtClean="0">
                <a:solidFill>
                  <a:schemeClr val="tx1">
                    <a:lumMod val="85000"/>
                    <a:lumOff val="15000"/>
                  </a:schemeClr>
                </a:solidFill>
                <a:effectLst>
                  <a:outerShdw blurRad="25400" dist="25400" dir="2700000" algn="tl">
                    <a:srgbClr val="000000">
                      <a:alpha val="25000"/>
                    </a:srgbClr>
                  </a:outerShdw>
                </a:effectLst>
                <a:cs typeface="+mn-ea"/>
                <a:sym typeface="+mn-lt"/>
              </a:rPr>
              <a:t>主营五大</a:t>
            </a:r>
            <a:r>
              <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rPr>
              <a:t>子公司</a:t>
            </a:r>
          </a:p>
        </p:txBody>
      </p:sp>
      <p:pic>
        <p:nvPicPr>
          <p:cNvPr id="2" name="图片 1"/>
          <p:cNvPicPr>
            <a:picLocks noChangeAspect="1"/>
          </p:cNvPicPr>
          <p:nvPr/>
        </p:nvPicPr>
        <p:blipFill>
          <a:blip r:embed="rId4"/>
          <a:stretch>
            <a:fillRect/>
          </a:stretch>
        </p:blipFill>
        <p:spPr>
          <a:xfrm>
            <a:off x="3651524" y="2388818"/>
            <a:ext cx="2072590" cy="2043724"/>
          </a:xfrm>
          <a:prstGeom prst="rect">
            <a:avLst/>
          </a:prstGeom>
        </p:spPr>
      </p:pic>
      <p:cxnSp>
        <p:nvCxnSpPr>
          <p:cNvPr id="24" name="直接连接符 23"/>
          <p:cNvCxnSpPr/>
          <p:nvPr/>
        </p:nvCxnSpPr>
        <p:spPr>
          <a:xfrm flipH="1">
            <a:off x="2678132" y="3327415"/>
            <a:ext cx="770365" cy="545"/>
          </a:xfrm>
          <a:prstGeom prst="line">
            <a:avLst/>
          </a:prstGeom>
          <a:ln w="19050">
            <a:solidFill>
              <a:srgbClr val="2351B4"/>
            </a:solidFill>
            <a:prstDash val="dash"/>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0632462"/>
      </p:ext>
    </p:extLst>
  </p:cSld>
  <p:clrMapOvr>
    <a:masterClrMapping/>
  </p:clrMapOvr>
  <p:transition spd="slow" advClick="0" advTm="0">
    <p:push di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312084837"/>
  <p:tag name="MH_LIBRARY" val="GRAPHIC"/>
  <p:tag name="MH_TYPE" val="Desc"/>
  <p:tag name="MH_ORDER" val="1"/>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91.979527559055,&quot;width&quot;:4973.51968503937}"/>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xrhdgae">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3090</TotalTime>
  <Words>3427</Words>
  <Application>Microsoft Office PowerPoint</Application>
  <PresentationFormat>宽屏</PresentationFormat>
  <Paragraphs>217</Paragraphs>
  <Slides>33</Slides>
  <Notes>27</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33</vt:i4>
      </vt:variant>
    </vt:vector>
  </HeadingPairs>
  <TitlesOfParts>
    <vt:vector size="44" baseType="lpstr">
      <vt:lpstr>Adobe 楷体 Std R</vt:lpstr>
      <vt:lpstr>Lato Regular</vt:lpstr>
      <vt:lpstr>等线</vt:lpstr>
      <vt:lpstr>思源黑体 CN Normal</vt:lpstr>
      <vt:lpstr>宋体</vt:lpstr>
      <vt:lpstr>微软雅黑</vt:lpstr>
      <vt:lpstr>Arial</vt:lpstr>
      <vt:lpstr>Arial Narrow</vt:lpstr>
      <vt:lpstr>Calibri</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第一PPT</Manager>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公司介绍</dc:title>
  <dc:creator>第一PPT</dc:creator>
  <cp:keywords>www.1ppt.com</cp:keywords>
  <dc:description>www.1ppt.com</dc:description>
  <cp:lastModifiedBy>hp</cp:lastModifiedBy>
  <cp:revision>459</cp:revision>
  <cp:lastPrinted>2022-11-14T02:44:38Z</cp:lastPrinted>
  <dcterms:created xsi:type="dcterms:W3CDTF">2022-03-15T03:38:00Z</dcterms:created>
  <dcterms:modified xsi:type="dcterms:W3CDTF">2022-11-15T02:32:30Z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B3C848E810824ACEB58D8C83F0330D2A</vt:lpwstr>
  </property>
  <property fmtid="{D5CDD505-2E9C-101B-9397-08002B2CF9AE}" pid="3" name="KSOProductBuildVer">
    <vt:lpwstr>2052-11.1.0.11365</vt:lpwstr>
  </property>
</Properties>
</file>